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28"/>
  </p:notesMasterIdLst>
  <p:handoutMasterIdLst>
    <p:handoutMasterId r:id="rId29"/>
  </p:handoutMasterIdLst>
  <p:sldIdLst>
    <p:sldId id="2524" r:id="rId5"/>
    <p:sldId id="2542" r:id="rId6"/>
    <p:sldId id="2543" r:id="rId7"/>
    <p:sldId id="2525" r:id="rId8"/>
    <p:sldId id="2549" r:id="rId9"/>
    <p:sldId id="2544" r:id="rId10"/>
    <p:sldId id="2539" r:id="rId11"/>
    <p:sldId id="2550" r:id="rId12"/>
    <p:sldId id="2551" r:id="rId13"/>
    <p:sldId id="2558" r:id="rId14"/>
    <p:sldId id="2552" r:id="rId15"/>
    <p:sldId id="2556" r:id="rId16"/>
    <p:sldId id="2557" r:id="rId17"/>
    <p:sldId id="2559" r:id="rId18"/>
    <p:sldId id="2560" r:id="rId19"/>
    <p:sldId id="2561" r:id="rId20"/>
    <p:sldId id="2553" r:id="rId21"/>
    <p:sldId id="2554" r:id="rId22"/>
    <p:sldId id="2555" r:id="rId23"/>
    <p:sldId id="2545" r:id="rId24"/>
    <p:sldId id="2562" r:id="rId25"/>
    <p:sldId id="2546" r:id="rId26"/>
    <p:sldId id="2547" r:id="rId27"/>
  </p:sldIdLst>
  <p:sldSz cx="12192000" cy="6858000"/>
  <p:notesSz cx="6858000" cy="9144000"/>
  <p:defaultTextStyle>
    <a:defPPr rtl="0">
      <a:defRPr lang="ja-jp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作成者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E1E1E"/>
    <a:srgbClr val="3165BB"/>
    <a:srgbClr val="4DCBB7"/>
    <a:srgbClr val="3F3F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6" autoAdjust="0"/>
    <p:restoredTop sz="95370" autoAdjust="0"/>
  </p:normalViewPr>
  <p:slideViewPr>
    <p:cSldViewPr snapToGrid="0" snapToObjects="1" showGuides="1">
      <p:cViewPr varScale="1">
        <p:scale>
          <a:sx n="84" d="100"/>
          <a:sy n="84" d="100"/>
        </p:scale>
        <p:origin x="129" y="54"/>
      </p:cViewPr>
      <p:guideLst>
        <p:guide orient="horz" pos="2112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69" d="100"/>
          <a:sy n="69" d="100"/>
        </p:scale>
        <p:origin x="2568" y="3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commentAuthors" Target="commentAuthor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>
            <a:extLst>
              <a:ext uri="{FF2B5EF4-FFF2-40B4-BE49-F238E27FC236}">
                <a16:creationId xmlns:a16="http://schemas.microsoft.com/office/drawing/2014/main" id="{92018837-64B5-4E20-83A5-89B993CB3C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99C2A4FB-A56B-4413-A08B-0E9894B98B4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EA8C76A-2D00-44C1-B825-771DF4464CFE}" type="datetime1">
              <a:rPr lang="ja-JP" altLang="en-US" smtClean="0">
                <a:latin typeface="Meiryo UI" panose="020B0604030504040204" pitchFamily="50" charset="-128"/>
                <a:ea typeface="Meiryo UI" panose="020B0604030504040204" pitchFamily="50" charset="-128"/>
              </a:rPr>
              <a:t>2020/12/13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A3977F36-950D-4655-BC4A-F80BE1DBF79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56C246FD-229D-4B04-9855-212AD8D784A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DA8A28B-0568-4092-BB1A-13C9B073E3A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‹#›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4052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12-05T09:40:22.746"/>
    </inkml:context>
    <inkml:brush xml:id="br0">
      <inkml:brushProperty name="width" value="0.13333" units="cm"/>
      <inkml:brushProperty name="height" value="0.13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150A39B-C352-4917-BE99-3E85B3525139}" emma:medium="tactile" emma:mode="ink">
          <msink:context xmlns:msink="http://schemas.microsoft.com/ink/2010/main" type="inkDrawing" rotatedBoundingBox="19527,9521 20424,9802 20247,10371 19349,10090" semanticType="callout" shapeName="Other">
            <msink:sourceLink direction="with" ref="{E4BF01CC-7744-4C08-8579-05809D9CE740}"/>
          </msink:context>
        </emma:interpretation>
      </emma:emma>
    </inkml:annotationXML>
    <inkml:trace contextRef="#ctx0" brushRef="#br0">-160 1180 904 0,'0'0'332'0,"0"0"-256"0,5 4-24 0,-1 4 168 15,1-4-132-15,-5-4 104 16,4 4-108-16,-4 4 40 16,9 4-68-16,-4 8 12 15,4 8-40-15,-9 12 0 16,0 0-16-16,-5 16-8 15,5 4 0-15,-9 3-4 16,5-3 0-16,-10-4-12 16,10-8 8-16,-10-12 12 15,10-4-4-15,-1-16-12 16,10 0 4-16,-5-8 12 16,9-4-4-16,0-8 8 15,9 0-8-15,4-8-4 16,5 0 4-16,9-8 12 15,5 4-8-15,13-8-20 16,0 8 4-16,17-8 4 16,-3 8 4-16,4 0 0 15,-9 4 0-15,0 4 16 0,-9 4-8 16,-5 0-4-16,-4 8 0 16,-9 0-92-16,-9 4 48 0,-9 0-260 15,0 0 168-15</inkml:trace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12-05T09:40:34.863"/>
    </inkml:context>
    <inkml:brush xml:id="br0">
      <inkml:brushProperty name="width" value="0.13333" units="cm"/>
      <inkml:brushProperty name="height" value="0.13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4BF01CC-7744-4C08-8579-05809D9CE740}" emma:medium="tactile" emma:mode="ink">
          <msink:context xmlns:msink="http://schemas.microsoft.com/ink/2010/main" type="inkDrawing" rotatedBoundingBox="19342,9607 22993,7612 23318,8207 19667,10201" shapeName="Other">
            <msink:destinationLink direction="with" ref="{E150A39B-C352-4917-BE99-3E85B3525139}"/>
          </msink:context>
        </emma:interpretation>
      </emma:emma>
    </inkml:annotationXML>
    <inkml:trace contextRef="#ctx0" brushRef="#br0">18 2006 652 0,'-4'12'244'0,"4"-12"-192"0,-5 0-12 0,1 0 24 16,4 0-44-16,-5-4 44 16,5 0-36-16,0-8 188 15,5 4-120-15,-1-12-56 16,5 4-32-16,14-20-40 16,4 4 20-16,18-28-32 15,0 4 28-15,22-31 60 16,0 11-24-16,14-32 4 15,0 12-16-15,18-24-16 16,-4 20 4-16,26-16-4 16,-4 20 0-16,4-8 32 15,-17 20-12-15,13 0-20 16,-14 20 0-16,14 8 20 16,-14 16-4-16,1 13-12 15,-19 15 0-15,1 12 92 16,-14 12-48-16,0 11-8 15,-14 9-20-15,-4 8 8 16,-9 0-12-16,-14 0 120 16,-8 0-72-16,-19 0 84 15,1-4-80-15,-23-8 32 16,4 0-56-16,-22-16 8 0,5 0-28 16,-10-16-16-16,6 0-4 0,-15-20-24 15,5 4 16-15,-4-20 12 16,13 8 4-16,-5-16-20 15,14 4 8-15,14-8-4 16,17 8 4-16,19-12 8 16,13 13 0-16,22-17-28 15,1 8 16-15,35-12-4 16,5 12 8-16,31-8 0 16,-4 16 0-16,36-4 0 15,-18 16 0-15,13 0 16 16,-17 16-4-16,-1 4-20 15,-22 12 8-15,-5 4 20 16,-17 4-4-16,-19 4 16 16,-17 4-16-16,-14 0 4 15,-14 4-4-15,-13-8-24 16,-4 4 8-16,-10-12-136 16,1 0 76-16,-10-8-252 15,5 4 180-15</inkml:trace>
  </inkml:traceGroup>
</inkml:ink>
</file>

<file path=ppt/media/image1.jpg>
</file>

<file path=ppt/media/image10.png>
</file>

<file path=ppt/media/image11.png>
</file>

<file path=ppt/media/image11.svg>
</file>

<file path=ppt/media/image12.png>
</file>

<file path=ppt/media/image13.png>
</file>

<file path=ppt/media/image13.svg>
</file>

<file path=ppt/media/image14.png>
</file>

<file path=ppt/media/image15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jpg>
</file>

<file path=ppt/media/image31.png>
</file>

<file path=ppt/media/image32.png>
</file>

<file path=ppt/media/image3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CFCF38E4-EA86-4F96-936D-EDF5710D7F3E}" type="datetime1">
              <a:rPr lang="ja-JP" altLang="en-US" smtClean="0"/>
              <a:pPr/>
              <a:t>2020/12/13</a:t>
            </a:fld>
            <a:endParaRPr lang="ja-JP" altLang="en-US" dirty="0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ja-JP" altLang="en-US" noProof="0" dirty="0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ja-JP" altLang="en-US" noProof="0" dirty="0" smtClean="0"/>
              <a:t>マスター テキストの書式設定</a:t>
            </a:r>
          </a:p>
          <a:p>
            <a:pPr lvl="1" rtl="0"/>
            <a:r>
              <a:rPr lang="ja-JP" altLang="en-US" noProof="0" dirty="0" smtClean="0"/>
              <a:t>第 </a:t>
            </a:r>
            <a:r>
              <a:rPr lang="en-US" altLang="ja-JP" noProof="0" dirty="0" smtClean="0"/>
              <a:t>2 </a:t>
            </a:r>
            <a:r>
              <a:rPr lang="ja-JP" altLang="en-US" noProof="0" dirty="0" smtClean="0"/>
              <a:t>レベル</a:t>
            </a:r>
          </a:p>
          <a:p>
            <a:pPr lvl="2" rtl="0"/>
            <a:r>
              <a:rPr lang="ja-JP" altLang="en-US" noProof="0" dirty="0" smtClean="0"/>
              <a:t>第 </a:t>
            </a:r>
            <a:r>
              <a:rPr lang="en-US" altLang="ja-JP" noProof="0" dirty="0" smtClean="0"/>
              <a:t>3 </a:t>
            </a:r>
            <a:r>
              <a:rPr lang="ja-JP" altLang="en-US" noProof="0" dirty="0" smtClean="0"/>
              <a:t>レベル</a:t>
            </a:r>
          </a:p>
          <a:p>
            <a:pPr lvl="3" rtl="0"/>
            <a:r>
              <a:rPr lang="ja-JP" altLang="en-US" noProof="0" dirty="0" smtClean="0"/>
              <a:t>第 </a:t>
            </a:r>
            <a:r>
              <a:rPr lang="en-US" altLang="ja-JP" noProof="0" dirty="0" smtClean="0"/>
              <a:t>4 </a:t>
            </a:r>
            <a:r>
              <a:rPr lang="ja-JP" altLang="en-US" noProof="0" dirty="0" smtClean="0"/>
              <a:t>レベル</a:t>
            </a:r>
          </a:p>
          <a:p>
            <a:pPr lvl="4" rtl="0"/>
            <a:r>
              <a:rPr lang="ja-JP" altLang="en-US" noProof="0" dirty="0" smtClean="0"/>
              <a:t>第 </a:t>
            </a:r>
            <a:r>
              <a:rPr lang="en-US" altLang="ja-JP" noProof="0" dirty="0" smtClean="0"/>
              <a:t>5 </a:t>
            </a:r>
            <a:r>
              <a:rPr lang="ja-JP" altLang="en-US" noProof="0" dirty="0" smtClean="0"/>
              <a:t>レベル</a:t>
            </a:r>
            <a:endParaRPr lang="ja-JP" altLang="en-US" noProof="0" dirty="0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3CFA0038-7055-434C-B6C4-B8C69565C600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908641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</p:spPr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1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2496647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10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068616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11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677100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12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006527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13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023635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14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776584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15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7353617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16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511629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17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2541048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18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069311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19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568271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2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2410435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20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8117906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21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0966049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22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9900907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</p:spPr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23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740311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3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993969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4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571188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5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896975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6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102985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7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532240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8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949654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9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915188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画像を含む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図プレースホルダー 19">
            <a:extLst>
              <a:ext uri="{FF2B5EF4-FFF2-40B4-BE49-F238E27FC236}">
                <a16:creationId xmlns:a16="http://schemas.microsoft.com/office/drawing/2014/main" id="{49BF2D20-DAE2-42DC-9AB8-77B7B38D73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0" y="0"/>
            <a:ext cx="11353800" cy="5791201"/>
          </a:xfrm>
          <a:custGeom>
            <a:avLst/>
            <a:gdLst>
              <a:gd name="connsiteX0" fmla="*/ 1 w 11353800"/>
              <a:gd name="connsiteY0" fmla="*/ 5791200 h 5791201"/>
              <a:gd name="connsiteX1" fmla="*/ 6662737 w 11353800"/>
              <a:gd name="connsiteY1" fmla="*/ 5791200 h 5791201"/>
              <a:gd name="connsiteX2" fmla="*/ 6662737 w 11353800"/>
              <a:gd name="connsiteY2" fmla="*/ 5791201 h 5791201"/>
              <a:gd name="connsiteX3" fmla="*/ 1 w 11353800"/>
              <a:gd name="connsiteY3" fmla="*/ 5791201 h 5791201"/>
              <a:gd name="connsiteX4" fmla="*/ 0 w 11353800"/>
              <a:gd name="connsiteY4" fmla="*/ 0 h 5791201"/>
              <a:gd name="connsiteX5" fmla="*/ 11353800 w 11353800"/>
              <a:gd name="connsiteY5" fmla="*/ 0 h 5791201"/>
              <a:gd name="connsiteX6" fmla="*/ 11353800 w 11353800"/>
              <a:gd name="connsiteY6" fmla="*/ 5791200 h 5791201"/>
              <a:gd name="connsiteX7" fmla="*/ 6662737 w 11353800"/>
              <a:gd name="connsiteY7" fmla="*/ 5791200 h 5791201"/>
              <a:gd name="connsiteX8" fmla="*/ 6662737 w 11353800"/>
              <a:gd name="connsiteY8" fmla="*/ 2531373 h 5791201"/>
              <a:gd name="connsiteX9" fmla="*/ 1 w 11353800"/>
              <a:gd name="connsiteY9" fmla="*/ 2531373 h 5791201"/>
              <a:gd name="connsiteX10" fmla="*/ 1 w 11353800"/>
              <a:gd name="connsiteY10" fmla="*/ 5791200 h 5791201"/>
              <a:gd name="connsiteX11" fmla="*/ 0 w 11353800"/>
              <a:gd name="connsiteY11" fmla="*/ 5791200 h 579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353800" h="5791201">
                <a:moveTo>
                  <a:pt x="1" y="5791200"/>
                </a:moveTo>
                <a:lnTo>
                  <a:pt x="6662737" y="5791200"/>
                </a:lnTo>
                <a:lnTo>
                  <a:pt x="6662737" y="5791201"/>
                </a:lnTo>
                <a:lnTo>
                  <a:pt x="1" y="5791201"/>
                </a:lnTo>
                <a:close/>
                <a:moveTo>
                  <a:pt x="0" y="0"/>
                </a:moveTo>
                <a:lnTo>
                  <a:pt x="11353800" y="0"/>
                </a:lnTo>
                <a:lnTo>
                  <a:pt x="11353800" y="5791200"/>
                </a:lnTo>
                <a:lnTo>
                  <a:pt x="6662737" y="5791200"/>
                </a:lnTo>
                <a:lnTo>
                  <a:pt x="6662737" y="2531373"/>
                </a:lnTo>
                <a:lnTo>
                  <a:pt x="1" y="2531373"/>
                </a:lnTo>
                <a:lnTo>
                  <a:pt x="1" y="5791200"/>
                </a:lnTo>
                <a:lnTo>
                  <a:pt x="0" y="5791200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rtlCol="0" anchor="t">
            <a:noAutofit/>
          </a:bodyPr>
          <a:lstStyle>
            <a:lvl1pPr marL="0" indent="0" algn="ctr">
              <a:buNone/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図を追加</a:t>
            </a:r>
            <a:endParaRPr lang="ja-JP" altLang="en-US" noProof="0" dirty="0"/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655077"/>
            <a:ext cx="6548438" cy="2831323"/>
          </a:xfrm>
        </p:spPr>
        <p:txBody>
          <a:bodyPr rtlCol="0" anchor="b">
            <a:noAutofit/>
          </a:bodyPr>
          <a:lstStyle>
            <a:lvl1pPr>
              <a:defRPr sz="60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 smtClean="0"/>
              <a:t>クリックしてマスター タイトルを編集する</a:t>
            </a:r>
            <a:endParaRPr lang="ja-JP" altLang="en-US" noProof="0" dirty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5486400"/>
            <a:ext cx="6548438" cy="304801"/>
          </a:xfrm>
        </p:spPr>
        <p:txBody>
          <a:bodyPr rtlCol="0">
            <a:normAutofit/>
          </a:bodyPr>
          <a:lstStyle>
            <a:lvl1pPr marL="0" indent="0">
              <a:buNone/>
              <a:defRPr sz="1600" spc="3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en-US" altLang="ja-JP" noProof="0" dirty="0" smtClean="0"/>
              <a:t>Web </a:t>
            </a:r>
            <a:r>
              <a:rPr lang="ja-JP" altLang="en-US" noProof="0" dirty="0" smtClean="0"/>
              <a:t>サイトをここに挿入します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3994676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正方形の写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図プレースホルダー 12"/>
          <p:cNvSpPr>
            <a:spLocks noGrp="1"/>
          </p:cNvSpPr>
          <p:nvPr>
            <p:ph type="pic" sz="quarter" idx="14"/>
          </p:nvPr>
        </p:nvSpPr>
        <p:spPr>
          <a:xfrm>
            <a:off x="6458601" y="-13063"/>
            <a:ext cx="4984597" cy="6881852"/>
          </a:xfrm>
          <a:custGeom>
            <a:avLst/>
            <a:gdLst>
              <a:gd name="connsiteX0" fmla="*/ 1503648 w 9969194"/>
              <a:gd name="connsiteY0" fmla="*/ 0 h 13763703"/>
              <a:gd name="connsiteX1" fmla="*/ 5527552 w 9969194"/>
              <a:gd name="connsiteY1" fmla="*/ 0 h 13763703"/>
              <a:gd name="connsiteX2" fmla="*/ 5527552 w 9969194"/>
              <a:gd name="connsiteY2" fmla="*/ 1227909 h 13763703"/>
              <a:gd name="connsiteX3" fmla="*/ 7022614 w 9969194"/>
              <a:gd name="connsiteY3" fmla="*/ 1227909 h 13763703"/>
              <a:gd name="connsiteX4" fmla="*/ 7022614 w 9969194"/>
              <a:gd name="connsiteY4" fmla="*/ 2794727 h 13763703"/>
              <a:gd name="connsiteX5" fmla="*/ 9969194 w 9969194"/>
              <a:gd name="connsiteY5" fmla="*/ 2794727 h 13763703"/>
              <a:gd name="connsiteX6" fmla="*/ 9969194 w 9969194"/>
              <a:gd name="connsiteY6" fmla="*/ 5957026 h 13763703"/>
              <a:gd name="connsiteX7" fmla="*/ 8950610 w 9969194"/>
              <a:gd name="connsiteY7" fmla="*/ 5957026 h 13763703"/>
              <a:gd name="connsiteX8" fmla="*/ 8950610 w 9969194"/>
              <a:gd name="connsiteY8" fmla="*/ 12565789 h 13763703"/>
              <a:gd name="connsiteX9" fmla="*/ 1869952 w 9969194"/>
              <a:gd name="connsiteY9" fmla="*/ 12565789 h 13763703"/>
              <a:gd name="connsiteX10" fmla="*/ 1869952 w 9969194"/>
              <a:gd name="connsiteY10" fmla="*/ 13763703 h 13763703"/>
              <a:gd name="connsiteX11" fmla="*/ 0 w 9969194"/>
              <a:gd name="connsiteY11" fmla="*/ 13763703 h 13763703"/>
              <a:gd name="connsiteX12" fmla="*/ 0 w 9969194"/>
              <a:gd name="connsiteY12" fmla="*/ 12096207 h 13763703"/>
              <a:gd name="connsiteX13" fmla="*/ 1503648 w 9969194"/>
              <a:gd name="connsiteY13" fmla="*/ 12096207 h 13763703"/>
              <a:gd name="connsiteX14" fmla="*/ 1503648 w 9969194"/>
              <a:gd name="connsiteY14" fmla="*/ 5147401 h 13763703"/>
              <a:gd name="connsiteX15" fmla="*/ 6808482 w 9969194"/>
              <a:gd name="connsiteY15" fmla="*/ 5147401 h 13763703"/>
              <a:gd name="connsiteX16" fmla="*/ 6808482 w 9969194"/>
              <a:gd name="connsiteY16" fmla="*/ 3088415 h 13763703"/>
              <a:gd name="connsiteX17" fmla="*/ 5160598 w 9969194"/>
              <a:gd name="connsiteY17" fmla="*/ 3088415 h 13763703"/>
              <a:gd name="connsiteX18" fmla="*/ 5160598 w 9969194"/>
              <a:gd name="connsiteY18" fmla="*/ 1436915 h 13763703"/>
              <a:gd name="connsiteX19" fmla="*/ 1503648 w 9969194"/>
              <a:gd name="connsiteY19" fmla="*/ 1436915 h 1376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9969194" h="13763703">
                <a:moveTo>
                  <a:pt x="1503648" y="0"/>
                </a:moveTo>
                <a:lnTo>
                  <a:pt x="5527552" y="0"/>
                </a:lnTo>
                <a:lnTo>
                  <a:pt x="5527552" y="1227909"/>
                </a:lnTo>
                <a:lnTo>
                  <a:pt x="7022614" y="1227909"/>
                </a:lnTo>
                <a:lnTo>
                  <a:pt x="7022614" y="2794727"/>
                </a:lnTo>
                <a:lnTo>
                  <a:pt x="9969194" y="2794727"/>
                </a:lnTo>
                <a:lnTo>
                  <a:pt x="9969194" y="5957026"/>
                </a:lnTo>
                <a:lnTo>
                  <a:pt x="8950610" y="5957026"/>
                </a:lnTo>
                <a:lnTo>
                  <a:pt x="8950610" y="12565789"/>
                </a:lnTo>
                <a:lnTo>
                  <a:pt x="1869952" y="12565789"/>
                </a:lnTo>
                <a:lnTo>
                  <a:pt x="1869952" y="13763703"/>
                </a:lnTo>
                <a:lnTo>
                  <a:pt x="0" y="13763703"/>
                </a:lnTo>
                <a:lnTo>
                  <a:pt x="0" y="12096207"/>
                </a:lnTo>
                <a:lnTo>
                  <a:pt x="1503648" y="12096207"/>
                </a:lnTo>
                <a:lnTo>
                  <a:pt x="1503648" y="5147401"/>
                </a:lnTo>
                <a:lnTo>
                  <a:pt x="6808482" y="5147401"/>
                </a:lnTo>
                <a:lnTo>
                  <a:pt x="6808482" y="3088415"/>
                </a:lnTo>
                <a:lnTo>
                  <a:pt x="5160598" y="3088415"/>
                </a:lnTo>
                <a:lnTo>
                  <a:pt x="5160598" y="1436915"/>
                </a:lnTo>
                <a:lnTo>
                  <a:pt x="1503648" y="1436915"/>
                </a:lnTo>
                <a:close/>
              </a:path>
            </a:pathLst>
          </a:cu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rtlCol="0" anchor="ctr">
            <a:noAutofit/>
          </a:bodyPr>
          <a:lstStyle>
            <a:lvl1pPr marL="0" indent="0" algn="ctr">
              <a:buNone/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図を追加</a:t>
            </a:r>
            <a:endParaRPr lang="ja-JP" altLang="en-US" noProof="0" dirty="0"/>
          </a:p>
        </p:txBody>
      </p:sp>
      <p:sp>
        <p:nvSpPr>
          <p:cNvPr id="7" name="図形 223">
            <a:extLst>
              <a:ext uri="{FF2B5EF4-FFF2-40B4-BE49-F238E27FC236}">
                <a16:creationId xmlns:a16="http://schemas.microsoft.com/office/drawing/2014/main" id="{00159812-53E9-D848-9606-198A5B9858E2}"/>
              </a:ext>
            </a:extLst>
          </p:cNvPr>
          <p:cNvSpPr/>
          <p:nvPr userDrawn="1"/>
        </p:nvSpPr>
        <p:spPr>
          <a:xfrm>
            <a:off x="10491266" y="1562652"/>
            <a:ext cx="1562173" cy="1562173"/>
          </a:xfrm>
          <a:prstGeom prst="rect">
            <a:avLst/>
          </a:prstGeom>
          <a:ln w="38100">
            <a:solidFill>
              <a:schemeClr val="bg2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ja-JP" altLang="en-US" sz="1500" noProof="0" dirty="0">
              <a:solidFill>
                <a:schemeClr val="bg2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8" name="図形 224">
            <a:extLst>
              <a:ext uri="{FF2B5EF4-FFF2-40B4-BE49-F238E27FC236}">
                <a16:creationId xmlns:a16="http://schemas.microsoft.com/office/drawing/2014/main" id="{B6EC8FD8-5421-9645-9F0E-CBC6D7CF690B}"/>
              </a:ext>
            </a:extLst>
          </p:cNvPr>
          <p:cNvSpPr/>
          <p:nvPr userDrawn="1"/>
        </p:nvSpPr>
        <p:spPr>
          <a:xfrm>
            <a:off x="7144406" y="879573"/>
            <a:ext cx="662702" cy="662702"/>
          </a:xfrm>
          <a:prstGeom prst="rect">
            <a:avLst/>
          </a:prstGeom>
          <a:ln w="38100">
            <a:solidFill>
              <a:schemeClr val="bg2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ja-JP" altLang="en-US" sz="1500" noProof="0" dirty="0">
              <a:solidFill>
                <a:schemeClr val="bg2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9" name="図形 225">
            <a:extLst>
              <a:ext uri="{FF2B5EF4-FFF2-40B4-BE49-F238E27FC236}">
                <a16:creationId xmlns:a16="http://schemas.microsoft.com/office/drawing/2014/main" id="{FB52FD4B-1ED8-5C42-8013-FD61B2A3A2CB}"/>
              </a:ext>
            </a:extLst>
          </p:cNvPr>
          <p:cNvSpPr/>
          <p:nvPr userDrawn="1"/>
        </p:nvSpPr>
        <p:spPr>
          <a:xfrm>
            <a:off x="11488701" y="6383701"/>
            <a:ext cx="781358" cy="781358"/>
          </a:xfrm>
          <a:prstGeom prst="rect">
            <a:avLst/>
          </a:prstGeom>
          <a:ln w="38100">
            <a:solidFill>
              <a:schemeClr val="bg2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ja-JP" altLang="en-US" sz="1500" noProof="0" dirty="0">
              <a:solidFill>
                <a:schemeClr val="bg2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4" name="タイトル 1">
            <a:extLst>
              <a:ext uri="{FF2B5EF4-FFF2-40B4-BE49-F238E27FC236}">
                <a16:creationId xmlns:a16="http://schemas.microsoft.com/office/drawing/2014/main" id="{69038DA1-6D5C-EA47-BDA4-388C0BC571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8737" y="786810"/>
            <a:ext cx="4008437" cy="1395208"/>
          </a:xfrm>
        </p:spPr>
        <p:txBody>
          <a:bodyPr lIns="0" rtlCol="0" anchor="b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/>
              <a:t>タイトルをここに</a:t>
            </a:r>
            <a:br>
              <a:rPr lang="ja-JP" altLang="en-US" noProof="0" dirty="0"/>
            </a:br>
            <a:r>
              <a:rPr lang="ja-JP" altLang="en-US" noProof="0" dirty="0"/>
              <a:t>入力</a:t>
            </a:r>
          </a:p>
        </p:txBody>
      </p:sp>
      <p:sp>
        <p:nvSpPr>
          <p:cNvPr id="15" name="テキスト プレースホルダー 11">
            <a:extLst>
              <a:ext uri="{FF2B5EF4-FFF2-40B4-BE49-F238E27FC236}">
                <a16:creationId xmlns:a16="http://schemas.microsoft.com/office/drawing/2014/main" id="{D7404C76-F118-6149-96DF-BF25D43E26A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328738" y="3019352"/>
            <a:ext cx="4008437" cy="3099153"/>
          </a:xfrm>
        </p:spPr>
        <p:txBody>
          <a:bodyPr lIns="0" rtlCol="0">
            <a:normAutofit/>
          </a:bodyPr>
          <a:lstStyle>
            <a:lvl1pPr>
              <a:lnSpc>
                <a:spcPct val="150000"/>
              </a:lnSpc>
              <a:defRPr sz="1200" spc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lnSpc>
                <a:spcPct val="150000"/>
              </a:lnSpc>
              <a:defRPr sz="1100" spc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lnSpc>
                <a:spcPct val="150000"/>
              </a:lnSpc>
              <a:defRPr sz="1050" spc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lnSpc>
                <a:spcPct val="150000"/>
              </a:lnSpc>
              <a:defRPr sz="1000" spc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lnSpc>
                <a:spcPct val="150000"/>
              </a:lnSpc>
              <a:defRPr sz="1000" spc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  <a:p>
            <a:pPr lvl="1" rtl="0"/>
            <a:r>
              <a:rPr lang="ja-JP" altLang="en-US" noProof="0" smtClean="0"/>
              <a:t>第 </a:t>
            </a:r>
            <a:r>
              <a:rPr lang="en-US" altLang="ja-JP" noProof="0" smtClean="0"/>
              <a:t>2 </a:t>
            </a:r>
            <a:r>
              <a:rPr lang="ja-JP" altLang="en-US" noProof="0" smtClean="0"/>
              <a:t>レベル</a:t>
            </a:r>
          </a:p>
          <a:p>
            <a:pPr lvl="2" rtl="0"/>
            <a:r>
              <a:rPr lang="ja-JP" altLang="en-US" noProof="0" smtClean="0"/>
              <a:t>第 </a:t>
            </a:r>
            <a:r>
              <a:rPr lang="en-US" altLang="ja-JP" noProof="0" smtClean="0"/>
              <a:t>3 </a:t>
            </a:r>
            <a:r>
              <a:rPr lang="ja-JP" altLang="en-US" noProof="0" smtClean="0"/>
              <a:t>レベル</a:t>
            </a:r>
          </a:p>
          <a:p>
            <a:pPr lvl="3" rtl="0"/>
            <a:r>
              <a:rPr lang="ja-JP" altLang="en-US" noProof="0" smtClean="0"/>
              <a:t>第 </a:t>
            </a:r>
            <a:r>
              <a:rPr lang="en-US" altLang="ja-JP" noProof="0" smtClean="0"/>
              <a:t>4 </a:t>
            </a:r>
            <a:r>
              <a:rPr lang="ja-JP" altLang="en-US" noProof="0" smtClean="0"/>
              <a:t>レベル</a:t>
            </a:r>
          </a:p>
          <a:p>
            <a:pPr lvl="4" rtl="0"/>
            <a:r>
              <a:rPr lang="ja-JP" altLang="en-US" noProof="0" smtClean="0"/>
              <a:t>第 </a:t>
            </a:r>
            <a:r>
              <a:rPr lang="en-US" altLang="ja-JP" noProof="0" smtClean="0"/>
              <a:t>5 </a:t>
            </a:r>
            <a:r>
              <a:rPr lang="ja-JP" altLang="en-US" noProof="0" smtClean="0"/>
              <a:t>レベル</a:t>
            </a:r>
            <a:endParaRPr lang="ja-JP" altLang="en-US" noProof="0" dirty="0"/>
          </a:p>
        </p:txBody>
      </p:sp>
      <p:sp>
        <p:nvSpPr>
          <p:cNvPr id="16" name="テキスト プレースホルダー 11">
            <a:extLst>
              <a:ext uri="{FF2B5EF4-FFF2-40B4-BE49-F238E27FC236}">
                <a16:creationId xmlns:a16="http://schemas.microsoft.com/office/drawing/2014/main" id="{7205F80F-3B88-A44D-812A-11909F0C93D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28738" y="2247679"/>
            <a:ext cx="4008437" cy="602887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ja-JP" altLang="en-US" noProof="0" dirty="0" smtClean="0"/>
              <a:t>ここにサブタイトルを入力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4141909845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655077"/>
            <a:ext cx="6548438" cy="2831323"/>
          </a:xfrm>
        </p:spPr>
        <p:txBody>
          <a:bodyPr rtlCol="0" anchor="b">
            <a:noAutofit/>
          </a:bodyPr>
          <a:lstStyle>
            <a:lvl1pPr>
              <a:defRPr sz="60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 smtClean="0"/>
              <a:t>クリックしてマスター タイトルを編集する</a:t>
            </a:r>
            <a:endParaRPr lang="ja-JP" altLang="en-US" noProof="0" dirty="0"/>
          </a:p>
        </p:txBody>
      </p:sp>
      <p:sp>
        <p:nvSpPr>
          <p:cNvPr id="5" name="サブタイトル 2">
            <a:extLst>
              <a:ext uri="{FF2B5EF4-FFF2-40B4-BE49-F238E27FC236}">
                <a16:creationId xmlns:a16="http://schemas.microsoft.com/office/drawing/2014/main" id="{CB11A616-4D84-4BF3-86C7-9F1BBDAD3A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5486400"/>
            <a:ext cx="6548438" cy="697584"/>
          </a:xfrm>
        </p:spPr>
        <p:txBody>
          <a:bodyPr rtlCol="0"/>
          <a:lstStyle>
            <a:lvl1pPr marL="0" indent="0" algn="l">
              <a:buNone/>
              <a:defRPr sz="24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ja-JP" altLang="en-US" noProof="0" smtClean="0"/>
              <a:t>マスター サブタイトルの書式設定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4427259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セクション ヘッダ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ED6BA20-74C4-B146-8DF6-85C573E19D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48373" y="1488558"/>
            <a:ext cx="5445858" cy="2704640"/>
          </a:xfrm>
        </p:spPr>
        <p:txBody>
          <a:bodyPr rtlCol="0" anchor="b">
            <a:normAutofit/>
          </a:bodyPr>
          <a:lstStyle>
            <a:lvl1pPr>
              <a:defRPr sz="48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 smtClean="0"/>
              <a:t>マスター タイトルの書式設定</a:t>
            </a:r>
            <a:endParaRPr lang="ja-JP" altLang="en-US" noProof="0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9789FC2C-42AA-424F-9223-5F73B95D7C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148373" y="4220187"/>
            <a:ext cx="5445858" cy="1223684"/>
          </a:xfrm>
        </p:spPr>
        <p:txBody>
          <a:bodyPr rtlCol="0">
            <a:normAutofit/>
          </a:bodyPr>
          <a:lstStyle>
            <a:lvl1pPr marL="0" indent="0">
              <a:buNone/>
              <a:defRPr sz="1800" b="0" i="0" spc="3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Gill Sans Light" panose="020B0302020104020203" pitchFamily="34" charset="-79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ja-JP" altLang="en-US" noProof="0" dirty="0" smtClean="0"/>
              <a:t>マスター テキストのスタイルを編集する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0347444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356FC21-A32D-44DC-BED7-08CEBB3B90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ja-JP" altLang="en-US" noProof="0" dirty="0" smtClean="0"/>
              <a:t>フッターを追加</a:t>
            </a:r>
            <a:endParaRPr lang="ja-JP" altLang="en-US" noProof="0" dirty="0"/>
          </a:p>
        </p:txBody>
      </p:sp>
      <p:sp>
        <p:nvSpPr>
          <p:cNvPr id="9" name="タイトル 1">
            <a:extLst>
              <a:ext uri="{FF2B5EF4-FFF2-40B4-BE49-F238E27FC236}">
                <a16:creationId xmlns:a16="http://schemas.microsoft.com/office/drawing/2014/main" id="{CB2B6249-6B58-2F44-83C2-208195C23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57"/>
            <a:ext cx="10515600" cy="986943"/>
          </a:xfrm>
        </p:spPr>
        <p:txBody>
          <a:bodyPr rtlCol="0"/>
          <a:lstStyle/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8650928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356FC21-A32D-44DC-BED7-08CEBB3B90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ja-JP" altLang="en-US" noProof="0" dirty="0" smtClean="0"/>
              <a:t>フッターを追加</a:t>
            </a:r>
            <a:endParaRPr lang="ja-JP" altLang="en-US" noProof="0" dirty="0"/>
          </a:p>
        </p:txBody>
      </p:sp>
      <p:sp>
        <p:nvSpPr>
          <p:cNvPr id="9" name="タイトル 1">
            <a:extLst>
              <a:ext uri="{FF2B5EF4-FFF2-40B4-BE49-F238E27FC236}">
                <a16:creationId xmlns:a16="http://schemas.microsoft.com/office/drawing/2014/main" id="{CB2B6249-6B58-2F44-83C2-208195C23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57"/>
            <a:ext cx="10515600" cy="986943"/>
          </a:xfrm>
        </p:spPr>
        <p:txBody>
          <a:bodyPr rtlCol="0"/>
          <a:lstStyle/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B5E0DD3-854B-420F-ADA1-DED8ADDCC3A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54163" y="2062956"/>
            <a:ext cx="9083675" cy="2732088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6000"/>
            </a:lvl1pPr>
            <a:lvl2pPr marL="457200" indent="0">
              <a:buNone/>
              <a:defRPr/>
            </a:lvl2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11813462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カスタム 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8674535-13A9-914D-A6BC-97AFF28830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0"/>
            <a:ext cx="10896600" cy="893218"/>
          </a:xfrm>
        </p:spPr>
        <p:txBody>
          <a:bodyPr rtlCol="0" anchor="b"/>
          <a:lstStyle>
            <a:lvl1pPr algn="ctr"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 smtClean="0"/>
              <a:t>クリックしてマスター タイトルの書式設定を編集</a:t>
            </a:r>
            <a:endParaRPr lang="ja-JP" altLang="en-US" noProof="0" dirty="0"/>
          </a:p>
        </p:txBody>
      </p:sp>
      <p:sp>
        <p:nvSpPr>
          <p:cNvPr id="7" name="コンテンツ プレースホルダー 5">
            <a:extLst>
              <a:ext uri="{FF2B5EF4-FFF2-40B4-BE49-F238E27FC236}">
                <a16:creationId xmlns:a16="http://schemas.microsoft.com/office/drawing/2014/main" id="{D75C1F3A-BBBB-2946-BF9D-CD1C4898C83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0" y="1690688"/>
            <a:ext cx="10896600" cy="4862512"/>
          </a:xfrm>
        </p:spPr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  <a:p>
            <a:pPr lvl="1" rtl="0"/>
            <a:r>
              <a:rPr lang="ja-JP" altLang="en-US" noProof="0" smtClean="0"/>
              <a:t>第 </a:t>
            </a:r>
            <a:r>
              <a:rPr lang="en-US" altLang="ja-JP" noProof="0" smtClean="0"/>
              <a:t>2 </a:t>
            </a:r>
            <a:r>
              <a:rPr lang="ja-JP" altLang="en-US" noProof="0" smtClean="0"/>
              <a:t>レベル</a:t>
            </a:r>
          </a:p>
          <a:p>
            <a:pPr lvl="2" rtl="0"/>
            <a:r>
              <a:rPr lang="ja-JP" altLang="en-US" noProof="0" smtClean="0"/>
              <a:t>第 </a:t>
            </a:r>
            <a:r>
              <a:rPr lang="en-US" altLang="ja-JP" noProof="0" smtClean="0"/>
              <a:t>3 </a:t>
            </a:r>
            <a:r>
              <a:rPr lang="ja-JP" altLang="en-US" noProof="0" smtClean="0"/>
              <a:t>レベル</a:t>
            </a:r>
          </a:p>
          <a:p>
            <a:pPr lvl="3" rtl="0"/>
            <a:r>
              <a:rPr lang="ja-JP" altLang="en-US" noProof="0" smtClean="0"/>
              <a:t>第 </a:t>
            </a:r>
            <a:r>
              <a:rPr lang="en-US" altLang="ja-JP" noProof="0" smtClean="0"/>
              <a:t>4 </a:t>
            </a:r>
            <a:r>
              <a:rPr lang="ja-JP" altLang="en-US" noProof="0" smtClean="0"/>
              <a:t>レベル</a:t>
            </a:r>
          </a:p>
          <a:p>
            <a:pPr lvl="4" rtl="0"/>
            <a:r>
              <a:rPr lang="ja-JP" altLang="en-US" noProof="0" smtClean="0"/>
              <a:t>第 </a:t>
            </a:r>
            <a:r>
              <a:rPr lang="en-US" altLang="ja-JP" noProof="0" smtClean="0"/>
              <a:t>5 </a:t>
            </a:r>
            <a:r>
              <a:rPr lang="ja-JP" altLang="en-US" noProof="0" smtClean="0"/>
              <a:t>レベル</a:t>
            </a:r>
            <a:endParaRPr lang="ja-JP" altLang="en-US" noProof="0" dirty="0"/>
          </a:p>
        </p:txBody>
      </p:sp>
      <p:sp>
        <p:nvSpPr>
          <p:cNvPr id="11" name="テキスト プレースホルダー 11">
            <a:extLst>
              <a:ext uri="{FF2B5EF4-FFF2-40B4-BE49-F238E27FC236}">
                <a16:creationId xmlns:a16="http://schemas.microsoft.com/office/drawing/2014/main" id="{43A40995-514F-A74C-B120-F2ADB49206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914483"/>
            <a:ext cx="10896600" cy="602887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400" spc="30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ja-JP" altLang="en-US" noProof="0" dirty="0" smtClean="0"/>
              <a:t>ここにサブタイトルを入力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8508298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356FC21-A32D-44DC-BED7-08CEBB3B90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r>
              <a:rPr lang="ja-JP" altLang="en-US" dirty="0" smtClean="0"/>
              <a:t>フッターを追加</a:t>
            </a:r>
            <a:endParaRPr lang="ja-JP" altLang="en-US" dirty="0"/>
          </a:p>
        </p:txBody>
      </p:sp>
      <p:sp>
        <p:nvSpPr>
          <p:cNvPr id="9" name="タイトル 1">
            <a:extLst>
              <a:ext uri="{FF2B5EF4-FFF2-40B4-BE49-F238E27FC236}">
                <a16:creationId xmlns:a16="http://schemas.microsoft.com/office/drawing/2014/main" id="{CB2B6249-6B58-2F44-83C2-208195C23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6"/>
            <a:ext cx="3932237" cy="1868896"/>
          </a:xfrm>
        </p:spPr>
        <p:txBody>
          <a:bodyPr rtlCol="0" anchor="b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 dirty="0"/>
          </a:p>
        </p:txBody>
      </p:sp>
      <p:sp>
        <p:nvSpPr>
          <p:cNvPr id="4" name="コンテンツ プレースホルダー 2">
            <a:extLst>
              <a:ext uri="{FF2B5EF4-FFF2-40B4-BE49-F238E27FC236}">
                <a16:creationId xmlns:a16="http://schemas.microsoft.com/office/drawing/2014/main" id="{51B3D6EB-0B4B-4C00-A78E-E618E038C9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 sz="2800"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 sz="2400"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 sz="2000"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 sz="2000"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  <a:p>
            <a:pPr lvl="1" rtl="0"/>
            <a:r>
              <a:rPr lang="ja-JP" altLang="en-US" noProof="0" smtClean="0"/>
              <a:t>第 </a:t>
            </a:r>
            <a:r>
              <a:rPr lang="en-US" altLang="ja-JP" noProof="0" smtClean="0"/>
              <a:t>2 </a:t>
            </a:r>
            <a:r>
              <a:rPr lang="ja-JP" altLang="en-US" noProof="0" smtClean="0"/>
              <a:t>レベル</a:t>
            </a:r>
          </a:p>
          <a:p>
            <a:pPr lvl="2" rtl="0"/>
            <a:r>
              <a:rPr lang="ja-JP" altLang="en-US" noProof="0" smtClean="0"/>
              <a:t>第 </a:t>
            </a:r>
            <a:r>
              <a:rPr lang="en-US" altLang="ja-JP" noProof="0" smtClean="0"/>
              <a:t>3 </a:t>
            </a:r>
            <a:r>
              <a:rPr lang="ja-JP" altLang="en-US" noProof="0" smtClean="0"/>
              <a:t>レベル</a:t>
            </a:r>
          </a:p>
          <a:p>
            <a:pPr lvl="3" rtl="0"/>
            <a:r>
              <a:rPr lang="ja-JP" altLang="en-US" noProof="0" smtClean="0"/>
              <a:t>第 </a:t>
            </a:r>
            <a:r>
              <a:rPr lang="en-US" altLang="ja-JP" noProof="0" smtClean="0"/>
              <a:t>4 </a:t>
            </a:r>
            <a:r>
              <a:rPr lang="ja-JP" altLang="en-US" noProof="0" smtClean="0"/>
              <a:t>レベル</a:t>
            </a:r>
          </a:p>
          <a:p>
            <a:pPr lvl="4" rtl="0"/>
            <a:r>
              <a:rPr lang="ja-JP" altLang="en-US" noProof="0" smtClean="0"/>
              <a:t>第 </a:t>
            </a:r>
            <a:r>
              <a:rPr lang="en-US" altLang="ja-JP" noProof="0" smtClean="0"/>
              <a:t>5 </a:t>
            </a:r>
            <a:r>
              <a:rPr lang="ja-JP" altLang="en-US" noProof="0" smtClean="0"/>
              <a:t>レベル</a:t>
            </a:r>
            <a:endParaRPr lang="ja-JP" altLang="en-US" noProof="0" dirty="0"/>
          </a:p>
        </p:txBody>
      </p:sp>
      <p:sp>
        <p:nvSpPr>
          <p:cNvPr id="5" name="テキスト プレースホルダー 3">
            <a:extLst>
              <a:ext uri="{FF2B5EF4-FFF2-40B4-BE49-F238E27FC236}">
                <a16:creationId xmlns:a16="http://schemas.microsoft.com/office/drawing/2014/main" id="{06353079-34E7-4CF0-8300-BCC1060B3B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856322"/>
            <a:ext cx="3932237" cy="3012666"/>
          </a:xfrm>
        </p:spPr>
        <p:txBody>
          <a:bodyPr rtlCol="0"/>
          <a:lstStyle>
            <a:lvl1pPr marL="0" indent="0">
              <a:buNone/>
              <a:defRPr sz="16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3861226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キャプション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356FC21-A32D-44DC-BED7-08CEBB3B90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r>
              <a:rPr lang="ja-JP" altLang="en-US" dirty="0" smtClean="0"/>
              <a:t>フッターを追加</a:t>
            </a:r>
            <a:endParaRPr lang="ja-JP" altLang="en-US" dirty="0"/>
          </a:p>
        </p:txBody>
      </p:sp>
      <p:sp>
        <p:nvSpPr>
          <p:cNvPr id="9" name="タイトル 1">
            <a:extLst>
              <a:ext uri="{FF2B5EF4-FFF2-40B4-BE49-F238E27FC236}">
                <a16:creationId xmlns:a16="http://schemas.microsoft.com/office/drawing/2014/main" id="{CB2B6249-6B58-2F44-83C2-208195C23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6"/>
            <a:ext cx="3932237" cy="1868896"/>
          </a:xfrm>
        </p:spPr>
        <p:txBody>
          <a:bodyPr rtlCol="0" anchor="b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 dirty="0"/>
          </a:p>
        </p:txBody>
      </p:sp>
      <p:sp>
        <p:nvSpPr>
          <p:cNvPr id="5" name="テキスト プレースホルダー 3">
            <a:extLst>
              <a:ext uri="{FF2B5EF4-FFF2-40B4-BE49-F238E27FC236}">
                <a16:creationId xmlns:a16="http://schemas.microsoft.com/office/drawing/2014/main" id="{06353079-34E7-4CF0-8300-BCC1060B3B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856322"/>
            <a:ext cx="3932237" cy="3012666"/>
          </a:xfrm>
        </p:spPr>
        <p:txBody>
          <a:bodyPr rtlCol="0"/>
          <a:lstStyle>
            <a:lvl1pPr marL="0" indent="0">
              <a:buNone/>
              <a:defRPr sz="16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</p:txBody>
      </p:sp>
      <p:sp>
        <p:nvSpPr>
          <p:cNvPr id="7" name="図プレースホルダー 2">
            <a:extLst>
              <a:ext uri="{FF2B5EF4-FFF2-40B4-BE49-F238E27FC236}">
                <a16:creationId xmlns:a16="http://schemas.microsoft.com/office/drawing/2014/main" id="{B04B7B3E-1EE1-4212-9F4F-0C7DC6C1584F}"/>
              </a:ext>
            </a:extLst>
          </p:cNvPr>
          <p:cNvSpPr>
            <a:spLocks noGrp="1"/>
          </p:cNvSpPr>
          <p:nvPr>
            <p:ph type="pic" idx="11"/>
          </p:nvPr>
        </p:nvSpPr>
        <p:spPr>
          <a:xfrm>
            <a:off x="5180012" y="987426"/>
            <a:ext cx="6172200" cy="4873625"/>
          </a:xfrm>
        </p:spPr>
        <p:txBody>
          <a:bodyPr rtlCol="0"/>
          <a:lstStyle>
            <a:lvl1pPr marL="0" indent="0">
              <a:buNone/>
              <a:defRPr sz="32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ja-JP" altLang="en-US" noProof="0" smtClean="0"/>
              <a:t>図を追加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2590135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フルスクリーンの写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図プレースホルダー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solidFill>
            <a:schemeClr val="bg1">
              <a:lumMod val="95000"/>
            </a:schemeClr>
          </a:solidFill>
        </p:spPr>
        <p:txBody>
          <a:bodyPr rtlCol="0"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ja-JP" altLang="en-US" noProof="0" smtClean="0"/>
              <a:t>図を追加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91182597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6972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画像を含むスライド区切り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図プレースホルダー 27">
            <a:extLst>
              <a:ext uri="{FF2B5EF4-FFF2-40B4-BE49-F238E27FC236}">
                <a16:creationId xmlns:a16="http://schemas.microsoft.com/office/drawing/2014/main" id="{EA8FB924-7820-A342-A545-0DFCE2908E1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0"/>
            <a:ext cx="1136015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5451231 h 6858000"/>
              <a:gd name="connsiteX5" fmla="*/ 6277708 w 12192000"/>
              <a:gd name="connsiteY5" fmla="*/ 5451231 h 6858000"/>
              <a:gd name="connsiteX6" fmla="*/ 6277708 w 12192000"/>
              <a:gd name="connsiteY6" fmla="*/ 1481138 h 6858000"/>
              <a:gd name="connsiteX7" fmla="*/ 0 w 12192000"/>
              <a:gd name="connsiteY7" fmla="*/ 148113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5451231"/>
                </a:lnTo>
                <a:lnTo>
                  <a:pt x="6277708" y="5451231"/>
                </a:lnTo>
                <a:lnTo>
                  <a:pt x="6277708" y="1481138"/>
                </a:lnTo>
                <a:lnTo>
                  <a:pt x="0" y="148113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>
            <a:noAutofit/>
          </a:bodyPr>
          <a:lstStyle>
            <a:lvl1pPr marL="0" indent="0" algn="ctr">
              <a:buNone/>
              <a:defRPr sz="14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図を追加</a:t>
            </a:r>
            <a:endParaRPr lang="ja-JP" altLang="en-US" noProof="0" dirty="0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1ED6BA20-74C4-B146-8DF6-85C573E19D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48373" y="1488558"/>
            <a:ext cx="5445858" cy="2704640"/>
          </a:xfrm>
        </p:spPr>
        <p:txBody>
          <a:bodyPr rtlCol="0" anchor="b">
            <a:normAutofit/>
          </a:bodyPr>
          <a:lstStyle>
            <a:lvl1pPr>
              <a:defRPr sz="48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 smtClean="0"/>
              <a:t>マスター タイトルの書式設定</a:t>
            </a:r>
            <a:endParaRPr lang="ja-JP" altLang="en-US" noProof="0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9789FC2C-42AA-424F-9223-5F73B95D7C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148373" y="4220187"/>
            <a:ext cx="5445858" cy="1223684"/>
          </a:xfrm>
        </p:spPr>
        <p:txBody>
          <a:bodyPr rtlCol="0">
            <a:normAutofit/>
          </a:bodyPr>
          <a:lstStyle>
            <a:lvl1pPr marL="0" indent="0">
              <a:buNone/>
              <a:defRPr sz="1800" b="0" i="0" spc="3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Gill Sans Light" panose="020B0302020104020203" pitchFamily="34" charset="-79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ja-JP" altLang="en-US" noProof="0" dirty="0" smtClean="0"/>
              <a:t>マスター テキストのスタイルを編集する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1327372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お礼を述べる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図プレースホルダー 9">
            <a:extLst>
              <a:ext uri="{FF2B5EF4-FFF2-40B4-BE49-F238E27FC236}">
                <a16:creationId xmlns:a16="http://schemas.microsoft.com/office/drawing/2014/main" id="{03EE4273-5B11-44D2-BB30-AB361AEA564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0" y="0"/>
            <a:ext cx="11353800" cy="5791201"/>
          </a:xfrm>
          <a:custGeom>
            <a:avLst/>
            <a:gdLst>
              <a:gd name="connsiteX0" fmla="*/ 1 w 11353800"/>
              <a:gd name="connsiteY0" fmla="*/ 5791200 h 5791201"/>
              <a:gd name="connsiteX1" fmla="*/ 6662737 w 11353800"/>
              <a:gd name="connsiteY1" fmla="*/ 5791200 h 5791201"/>
              <a:gd name="connsiteX2" fmla="*/ 6662737 w 11353800"/>
              <a:gd name="connsiteY2" fmla="*/ 5791201 h 5791201"/>
              <a:gd name="connsiteX3" fmla="*/ 1 w 11353800"/>
              <a:gd name="connsiteY3" fmla="*/ 5791201 h 5791201"/>
              <a:gd name="connsiteX4" fmla="*/ 0 w 11353800"/>
              <a:gd name="connsiteY4" fmla="*/ 0 h 5791201"/>
              <a:gd name="connsiteX5" fmla="*/ 8012252 w 11353800"/>
              <a:gd name="connsiteY5" fmla="*/ 0 h 5791201"/>
              <a:gd name="connsiteX6" fmla="*/ 8012252 w 11353800"/>
              <a:gd name="connsiteY6" fmla="*/ 1892595 h 5791201"/>
              <a:gd name="connsiteX7" fmla="*/ 11353800 w 11353800"/>
              <a:gd name="connsiteY7" fmla="*/ 1892595 h 5791201"/>
              <a:gd name="connsiteX8" fmla="*/ 11353800 w 11353800"/>
              <a:gd name="connsiteY8" fmla="*/ 5791200 h 5791201"/>
              <a:gd name="connsiteX9" fmla="*/ 6662737 w 11353800"/>
              <a:gd name="connsiteY9" fmla="*/ 5791200 h 5791201"/>
              <a:gd name="connsiteX10" fmla="*/ 6662737 w 11353800"/>
              <a:gd name="connsiteY10" fmla="*/ 2531373 h 5791201"/>
              <a:gd name="connsiteX11" fmla="*/ 1 w 11353800"/>
              <a:gd name="connsiteY11" fmla="*/ 2531373 h 5791201"/>
              <a:gd name="connsiteX12" fmla="*/ 1 w 11353800"/>
              <a:gd name="connsiteY12" fmla="*/ 5791200 h 5791201"/>
              <a:gd name="connsiteX13" fmla="*/ 0 w 11353800"/>
              <a:gd name="connsiteY13" fmla="*/ 5791200 h 579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353800" h="5791201">
                <a:moveTo>
                  <a:pt x="1" y="5791200"/>
                </a:moveTo>
                <a:lnTo>
                  <a:pt x="6662737" y="5791200"/>
                </a:lnTo>
                <a:lnTo>
                  <a:pt x="6662737" y="5791201"/>
                </a:lnTo>
                <a:lnTo>
                  <a:pt x="1" y="5791201"/>
                </a:lnTo>
                <a:close/>
                <a:moveTo>
                  <a:pt x="0" y="0"/>
                </a:moveTo>
                <a:lnTo>
                  <a:pt x="8012252" y="0"/>
                </a:lnTo>
                <a:lnTo>
                  <a:pt x="8012252" y="1892595"/>
                </a:lnTo>
                <a:lnTo>
                  <a:pt x="11353800" y="1892595"/>
                </a:lnTo>
                <a:lnTo>
                  <a:pt x="11353800" y="5791200"/>
                </a:lnTo>
                <a:lnTo>
                  <a:pt x="6662737" y="5791200"/>
                </a:lnTo>
                <a:lnTo>
                  <a:pt x="6662737" y="2531373"/>
                </a:lnTo>
                <a:lnTo>
                  <a:pt x="1" y="2531373"/>
                </a:lnTo>
                <a:lnTo>
                  <a:pt x="1" y="5791200"/>
                </a:lnTo>
                <a:lnTo>
                  <a:pt x="0" y="5791200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rtlCol="0" anchor="t">
            <a:noAutofit/>
          </a:bodyPr>
          <a:lstStyle>
            <a:lvl1pPr marL="0" indent="0" algn="ctr">
              <a:buNone/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図を追加</a:t>
            </a:r>
            <a:endParaRPr lang="ja-JP" altLang="en-US" noProof="0" dirty="0"/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1" y="3072985"/>
            <a:ext cx="6548438" cy="2413416"/>
          </a:xfrm>
        </p:spPr>
        <p:txBody>
          <a:bodyPr rtlCol="0" anchor="b">
            <a:noAutofit/>
          </a:bodyPr>
          <a:lstStyle>
            <a:lvl1pPr>
              <a:defRPr sz="60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 smtClean="0"/>
              <a:t>クリックしてマスター タイトルを編集する</a:t>
            </a:r>
            <a:endParaRPr lang="ja-JP" altLang="en-US" noProof="0" dirty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199" y="5486401"/>
            <a:ext cx="6548439" cy="304800"/>
          </a:xfrm>
        </p:spPr>
        <p:txBody>
          <a:bodyPr rtlCol="0">
            <a:normAutofit/>
          </a:bodyPr>
          <a:lstStyle>
            <a:lvl1pPr marL="0" indent="0">
              <a:buNone/>
              <a:defRPr sz="1600" spc="3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en-US" altLang="ja-JP" noProof="0" dirty="0" smtClean="0"/>
              <a:t>Web </a:t>
            </a:r>
            <a:r>
              <a:rPr lang="ja-JP" altLang="en-US" noProof="0" dirty="0" smtClean="0"/>
              <a:t>サイトをここに挿入します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5066228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スライド区切り線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図プレースホルダー 13">
            <a:extLst>
              <a:ext uri="{FF2B5EF4-FFF2-40B4-BE49-F238E27FC236}">
                <a16:creationId xmlns:a16="http://schemas.microsoft.com/office/drawing/2014/main" id="{80C00A69-6129-E54C-B138-69D96462CE8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6682850 w 12192000"/>
              <a:gd name="connsiteY3" fmla="*/ 6858000 h 6858000"/>
              <a:gd name="connsiteX4" fmla="*/ 6682850 w 12192000"/>
              <a:gd name="connsiteY4" fmla="*/ 3259237 h 6858000"/>
              <a:gd name="connsiteX5" fmla="*/ 838200 w 12192000"/>
              <a:gd name="connsiteY5" fmla="*/ 3259237 h 6858000"/>
              <a:gd name="connsiteX6" fmla="*/ 8382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6682850" y="6858000"/>
                </a:lnTo>
                <a:lnTo>
                  <a:pt x="6682850" y="3259237"/>
                </a:lnTo>
                <a:lnTo>
                  <a:pt x="838200" y="3259237"/>
                </a:lnTo>
                <a:lnTo>
                  <a:pt x="8382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t">
            <a:noAutofit/>
          </a:bodyPr>
          <a:lstStyle>
            <a:lvl1pPr marL="0" indent="0" algn="ctr">
              <a:buNone/>
              <a:defRPr sz="14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図を追加</a:t>
            </a:r>
            <a:endParaRPr lang="ja-JP" altLang="en-US" noProof="0" dirty="0"/>
          </a:p>
        </p:txBody>
      </p:sp>
      <p:sp>
        <p:nvSpPr>
          <p:cNvPr id="12" name="タイトル 1">
            <a:extLst>
              <a:ext uri="{FF2B5EF4-FFF2-40B4-BE49-F238E27FC236}">
                <a16:creationId xmlns:a16="http://schemas.microsoft.com/office/drawing/2014/main" id="{D985175C-7C48-9449-9A0A-088E9BCAE9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48373" y="3259237"/>
            <a:ext cx="5445858" cy="2852737"/>
          </a:xfrm>
        </p:spPr>
        <p:txBody>
          <a:bodyPr rtlCol="0" anchor="b">
            <a:normAutofit/>
          </a:bodyPr>
          <a:lstStyle>
            <a:lvl1pPr>
              <a:defRPr sz="48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 smtClean="0"/>
              <a:t>マスター タイトルの書式設定</a:t>
            </a:r>
            <a:endParaRPr lang="ja-JP" altLang="en-US" noProof="0" dirty="0"/>
          </a:p>
        </p:txBody>
      </p:sp>
      <p:sp>
        <p:nvSpPr>
          <p:cNvPr id="13" name="テキスト プレースホルダー 2">
            <a:extLst>
              <a:ext uri="{FF2B5EF4-FFF2-40B4-BE49-F238E27FC236}">
                <a16:creationId xmlns:a16="http://schemas.microsoft.com/office/drawing/2014/main" id="{44F669B5-8A24-5846-82A0-51E5506817F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148373" y="6138962"/>
            <a:ext cx="5445858" cy="580815"/>
          </a:xfrm>
        </p:spPr>
        <p:txBody>
          <a:bodyPr rtlCol="0">
            <a:normAutofit/>
          </a:bodyPr>
          <a:lstStyle>
            <a:lvl1pPr marL="0" indent="0">
              <a:buNone/>
              <a:defRPr sz="1800" b="0" i="0" spc="30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Gill Sans Light" panose="020B0302020104020203" pitchFamily="34" charset="-79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ja-JP" altLang="en-US" noProof="0" dirty="0" smtClean="0"/>
              <a:t>マスター テキストのスタイルを編集する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934178817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画像とコンテンツ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図プレースホルダー 2"/>
          <p:cNvSpPr>
            <a:spLocks noGrp="1"/>
          </p:cNvSpPr>
          <p:nvPr>
            <p:ph type="pic" sz="quarter" idx="10"/>
          </p:nvPr>
        </p:nvSpPr>
        <p:spPr>
          <a:xfrm>
            <a:off x="838200" y="0"/>
            <a:ext cx="5257800" cy="6858000"/>
          </a:xfrm>
          <a:solidFill>
            <a:schemeClr val="bg1">
              <a:lumMod val="95000"/>
            </a:schemeClr>
          </a:solidFill>
        </p:spPr>
        <p:txBody>
          <a:bodyPr rtlCol="0" anchor="ctr">
            <a:normAutofit/>
          </a:bodyPr>
          <a:lstStyle>
            <a:lvl1pPr marL="0" indent="0" algn="ctr">
              <a:buNone/>
              <a:defRPr sz="14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図を追加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437461515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つの画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図プレースホルダー 10">
            <a:extLst>
              <a:ext uri="{FF2B5EF4-FFF2-40B4-BE49-F238E27FC236}">
                <a16:creationId xmlns:a16="http://schemas.microsoft.com/office/drawing/2014/main" id="{A9295395-4EC9-4A2A-A4BF-5B0E3F1E907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38200" y="0"/>
            <a:ext cx="11353800" cy="6858000"/>
          </a:xfrm>
          <a:custGeom>
            <a:avLst/>
            <a:gdLst>
              <a:gd name="connsiteX0" fmla="*/ 0 w 11353800"/>
              <a:gd name="connsiteY0" fmla="*/ 0 h 6858000"/>
              <a:gd name="connsiteX1" fmla="*/ 11353800 w 11353800"/>
              <a:gd name="connsiteY1" fmla="*/ 0 h 6858000"/>
              <a:gd name="connsiteX2" fmla="*/ 11353800 w 11353800"/>
              <a:gd name="connsiteY2" fmla="*/ 4947138 h 6858000"/>
              <a:gd name="connsiteX3" fmla="*/ 7133492 w 11353800"/>
              <a:gd name="connsiteY3" fmla="*/ 4947138 h 6858000"/>
              <a:gd name="connsiteX4" fmla="*/ 7133492 w 11353800"/>
              <a:gd name="connsiteY4" fmla="*/ 6858000 h 6858000"/>
              <a:gd name="connsiteX5" fmla="*/ 0 w 11353800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353800" h="6858000">
                <a:moveTo>
                  <a:pt x="0" y="0"/>
                </a:moveTo>
                <a:lnTo>
                  <a:pt x="11353800" y="0"/>
                </a:lnTo>
                <a:lnTo>
                  <a:pt x="11353800" y="4947138"/>
                </a:lnTo>
                <a:lnTo>
                  <a:pt x="7133492" y="4947138"/>
                </a:lnTo>
                <a:lnTo>
                  <a:pt x="7133492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>
            <a:lvl1pPr marL="0" indent="0" algn="ctr">
              <a:buNone/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図を追加</a:t>
            </a:r>
            <a:endParaRPr lang="ja-JP" altLang="en-US" noProof="0" dirty="0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4C6DA884-7C48-8D49-9DFE-4CE990C95A0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281989" y="5829950"/>
            <a:ext cx="3558320" cy="628650"/>
          </a:xfrm>
        </p:spPr>
        <p:txBody>
          <a:bodyPr rtlCol="0">
            <a:normAutofit/>
          </a:bodyPr>
          <a:lstStyle>
            <a:lvl1pPr marL="0" indent="0" algn="ctr">
              <a:buNone/>
              <a:defRPr sz="12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>
              <a:buNone/>
              <a:defRPr sz="900"/>
            </a:lvl2pPr>
            <a:lvl3pPr marL="914400" indent="0">
              <a:buNone/>
              <a:defRPr sz="800"/>
            </a:lvl3pPr>
            <a:lvl4pPr marL="1371600" indent="0">
              <a:buNone/>
              <a:defRPr sz="700"/>
            </a:lvl4pPr>
            <a:lvl5pPr marL="1828800" indent="0">
              <a:buNone/>
              <a:defRPr sz="700"/>
            </a:lvl5pPr>
          </a:lstStyle>
          <a:p>
            <a:pPr lvl="0" rtl="0"/>
            <a:r>
              <a:rPr lang="ja-JP" altLang="en-US" noProof="0" dirty="0" smtClean="0"/>
              <a:t>キャプションをここに挿入</a:t>
            </a:r>
            <a:endParaRPr lang="ja-JP" altLang="en-US" noProof="0" dirty="0"/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EEFCCE50-D1A9-1249-AF64-BA06424C80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96179" y="5250600"/>
            <a:ext cx="3545503" cy="564335"/>
          </a:xfrm>
        </p:spPr>
        <p:txBody>
          <a:bodyPr rtlCol="0">
            <a:normAutofit/>
          </a:bodyPr>
          <a:lstStyle>
            <a:lvl1pPr algn="ctr">
              <a:defRPr sz="28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 smtClean="0"/>
              <a:t>タイトルをここに入力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565262010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画像と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図プレースホルダー 2"/>
          <p:cNvSpPr>
            <a:spLocks noGrp="1"/>
          </p:cNvSpPr>
          <p:nvPr>
            <p:ph type="pic" sz="quarter" idx="14"/>
          </p:nvPr>
        </p:nvSpPr>
        <p:spPr>
          <a:xfrm>
            <a:off x="838200" y="2627"/>
            <a:ext cx="11353799" cy="4631365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 marL="0" indent="0" algn="ctr">
              <a:buNone/>
              <a:defRPr sz="14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図を追加</a:t>
            </a:r>
            <a:endParaRPr lang="ja-JP" altLang="en-US" noProof="0" dirty="0"/>
          </a:p>
        </p:txBody>
      </p:sp>
      <p:sp>
        <p:nvSpPr>
          <p:cNvPr id="15" name="長方形 14">
            <a:extLst>
              <a:ext uri="{FF2B5EF4-FFF2-40B4-BE49-F238E27FC236}">
                <a16:creationId xmlns:a16="http://schemas.microsoft.com/office/drawing/2014/main" id="{725A2246-7A52-3649-8FE5-C14CAE4F551F}"/>
              </a:ext>
            </a:extLst>
          </p:cNvPr>
          <p:cNvSpPr/>
          <p:nvPr userDrawn="1"/>
        </p:nvSpPr>
        <p:spPr>
          <a:xfrm>
            <a:off x="877112" y="1968284"/>
            <a:ext cx="5118912" cy="46611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6" name="長方形 15">
            <a:extLst>
              <a:ext uri="{FF2B5EF4-FFF2-40B4-BE49-F238E27FC236}">
                <a16:creationId xmlns:a16="http://schemas.microsoft.com/office/drawing/2014/main" id="{026EA67C-D6CD-904B-9211-B56EF682649F}"/>
              </a:ext>
            </a:extLst>
          </p:cNvPr>
          <p:cNvSpPr/>
          <p:nvPr userDrawn="1"/>
        </p:nvSpPr>
        <p:spPr>
          <a:xfrm>
            <a:off x="6612193" y="1968284"/>
            <a:ext cx="5118912" cy="46611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テキスト プレースホルダー 2">
            <a:extLst>
              <a:ext uri="{FF2B5EF4-FFF2-40B4-BE49-F238E27FC236}">
                <a16:creationId xmlns:a16="http://schemas.microsoft.com/office/drawing/2014/main" id="{E94B1A93-5100-5048-8230-09B3D176D1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62100" y="2679700"/>
            <a:ext cx="4242611" cy="645001"/>
          </a:xfrm>
        </p:spPr>
        <p:txBody>
          <a:bodyPr rtlCol="0" anchor="ctr"/>
          <a:lstStyle>
            <a:lvl1pPr marL="0" indent="0" rtl="0">
              <a:buNone/>
              <a:defRPr sz="2400" b="1" i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Gill Sans" panose="020B0502020104020203" pitchFamily="34" charset="-79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</p:txBody>
      </p:sp>
      <p:sp>
        <p:nvSpPr>
          <p:cNvPr id="5" name="コンテンツ プレースホルダー 3">
            <a:extLst>
              <a:ext uri="{FF2B5EF4-FFF2-40B4-BE49-F238E27FC236}">
                <a16:creationId xmlns:a16="http://schemas.microsoft.com/office/drawing/2014/main" id="{8A037B8A-C781-9F40-A9F6-BCCD198DD3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62100" y="3324700"/>
            <a:ext cx="4242611" cy="3304699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  <a:p>
            <a:pPr lvl="1" rtl="0"/>
            <a:r>
              <a:rPr lang="ja-JP" altLang="en-US" noProof="0" smtClean="0"/>
              <a:t>第 </a:t>
            </a:r>
            <a:r>
              <a:rPr lang="en-US" altLang="ja-JP" noProof="0" smtClean="0"/>
              <a:t>2 </a:t>
            </a:r>
            <a:r>
              <a:rPr lang="ja-JP" altLang="en-US" noProof="0" smtClean="0"/>
              <a:t>レベル</a:t>
            </a:r>
          </a:p>
          <a:p>
            <a:pPr lvl="2" rtl="0"/>
            <a:r>
              <a:rPr lang="ja-JP" altLang="en-US" noProof="0" smtClean="0"/>
              <a:t>第 </a:t>
            </a:r>
            <a:r>
              <a:rPr lang="en-US" altLang="ja-JP" noProof="0" smtClean="0"/>
              <a:t>3 </a:t>
            </a:r>
            <a:r>
              <a:rPr lang="ja-JP" altLang="en-US" noProof="0" smtClean="0"/>
              <a:t>レベル</a:t>
            </a:r>
          </a:p>
          <a:p>
            <a:pPr lvl="3" rtl="0"/>
            <a:r>
              <a:rPr lang="ja-JP" altLang="en-US" noProof="0" smtClean="0"/>
              <a:t>第 </a:t>
            </a:r>
            <a:r>
              <a:rPr lang="en-US" altLang="ja-JP" noProof="0" smtClean="0"/>
              <a:t>4 </a:t>
            </a:r>
            <a:r>
              <a:rPr lang="ja-JP" altLang="en-US" noProof="0" smtClean="0"/>
              <a:t>レベル</a:t>
            </a:r>
          </a:p>
          <a:p>
            <a:pPr lvl="4" rtl="0"/>
            <a:r>
              <a:rPr lang="ja-JP" altLang="en-US" noProof="0" smtClean="0"/>
              <a:t>第 </a:t>
            </a:r>
            <a:r>
              <a:rPr lang="en-US" altLang="ja-JP" noProof="0" smtClean="0"/>
              <a:t>5 </a:t>
            </a:r>
            <a:r>
              <a:rPr lang="ja-JP" altLang="en-US" noProof="0" smtClean="0"/>
              <a:t>レベル</a:t>
            </a:r>
            <a:endParaRPr lang="ja-JP" altLang="en-US" noProof="0" dirty="0"/>
          </a:p>
        </p:txBody>
      </p:sp>
      <p:sp>
        <p:nvSpPr>
          <p:cNvPr id="6" name="テキスト プレースホルダー 4">
            <a:extLst>
              <a:ext uri="{FF2B5EF4-FFF2-40B4-BE49-F238E27FC236}">
                <a16:creationId xmlns:a16="http://schemas.microsoft.com/office/drawing/2014/main" id="{66926CBF-E2B0-C44C-AD98-B15D17ADD5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467601" y="2679700"/>
            <a:ext cx="4072192" cy="645001"/>
          </a:xfrm>
        </p:spPr>
        <p:txBody>
          <a:bodyPr rtlCol="0" anchor="ctr"/>
          <a:lstStyle>
            <a:lvl1pPr marL="0" indent="0">
              <a:buNone/>
              <a:defRPr sz="2400" b="1" i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Gill Sans" panose="020B0502020104020203" pitchFamily="34" charset="-79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</p:txBody>
      </p:sp>
      <p:sp>
        <p:nvSpPr>
          <p:cNvPr id="7" name="コンテンツ プレースホルダー 5">
            <a:extLst>
              <a:ext uri="{FF2B5EF4-FFF2-40B4-BE49-F238E27FC236}">
                <a16:creationId xmlns:a16="http://schemas.microsoft.com/office/drawing/2014/main" id="{318A1595-1A86-304F-A361-B3E4B06837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67601" y="3324700"/>
            <a:ext cx="4072192" cy="3304699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  <a:p>
            <a:pPr lvl="1" rtl="0"/>
            <a:r>
              <a:rPr lang="ja-JP" altLang="en-US" noProof="0" smtClean="0"/>
              <a:t>第 </a:t>
            </a:r>
            <a:r>
              <a:rPr lang="en-US" altLang="ja-JP" noProof="0" smtClean="0"/>
              <a:t>2 </a:t>
            </a:r>
            <a:r>
              <a:rPr lang="ja-JP" altLang="en-US" noProof="0" smtClean="0"/>
              <a:t>レベル</a:t>
            </a:r>
          </a:p>
          <a:p>
            <a:pPr lvl="2" rtl="0"/>
            <a:r>
              <a:rPr lang="ja-JP" altLang="en-US" noProof="0" smtClean="0"/>
              <a:t>第 </a:t>
            </a:r>
            <a:r>
              <a:rPr lang="en-US" altLang="ja-JP" noProof="0" smtClean="0"/>
              <a:t>3 </a:t>
            </a:r>
            <a:r>
              <a:rPr lang="ja-JP" altLang="en-US" noProof="0" smtClean="0"/>
              <a:t>レベル</a:t>
            </a:r>
          </a:p>
          <a:p>
            <a:pPr lvl="3" rtl="0"/>
            <a:r>
              <a:rPr lang="ja-JP" altLang="en-US" noProof="0" smtClean="0"/>
              <a:t>第 </a:t>
            </a:r>
            <a:r>
              <a:rPr lang="en-US" altLang="ja-JP" noProof="0" smtClean="0"/>
              <a:t>4 </a:t>
            </a:r>
            <a:r>
              <a:rPr lang="ja-JP" altLang="en-US" noProof="0" smtClean="0"/>
              <a:t>レベル</a:t>
            </a:r>
          </a:p>
          <a:p>
            <a:pPr lvl="4" rtl="0"/>
            <a:r>
              <a:rPr lang="ja-JP" altLang="en-US" noProof="0" smtClean="0"/>
              <a:t>第 </a:t>
            </a:r>
            <a:r>
              <a:rPr lang="en-US" altLang="ja-JP" noProof="0" smtClean="0"/>
              <a:t>5 </a:t>
            </a:r>
            <a:r>
              <a:rPr lang="ja-JP" altLang="en-US" noProof="0" smtClean="0"/>
              <a:t>レベル</a:t>
            </a:r>
            <a:endParaRPr lang="ja-JP" altLang="en-US" noProof="0" dirty="0"/>
          </a:p>
        </p:txBody>
      </p:sp>
      <p:sp>
        <p:nvSpPr>
          <p:cNvPr id="2" name="長方形 1">
            <a:extLst>
              <a:ext uri="{FF2B5EF4-FFF2-40B4-BE49-F238E27FC236}">
                <a16:creationId xmlns:a16="http://schemas.microsoft.com/office/drawing/2014/main" id="{18DEFE0B-9B5C-734D-8394-A770FAA615B3}"/>
              </a:ext>
            </a:extLst>
          </p:cNvPr>
          <p:cNvSpPr/>
          <p:nvPr userDrawn="1"/>
        </p:nvSpPr>
        <p:spPr>
          <a:xfrm>
            <a:off x="838200" y="2679700"/>
            <a:ext cx="546100" cy="5461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9" name="長方形 8">
            <a:extLst>
              <a:ext uri="{FF2B5EF4-FFF2-40B4-BE49-F238E27FC236}">
                <a16:creationId xmlns:a16="http://schemas.microsoft.com/office/drawing/2014/main" id="{A02390A6-F565-8844-A9B9-4C6ACB7857F5}"/>
              </a:ext>
            </a:extLst>
          </p:cNvPr>
          <p:cNvSpPr/>
          <p:nvPr userDrawn="1"/>
        </p:nvSpPr>
        <p:spPr>
          <a:xfrm>
            <a:off x="6742889" y="2679700"/>
            <a:ext cx="546100" cy="5461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3" name="タイトル 2">
            <a:extLst>
              <a:ext uri="{FF2B5EF4-FFF2-40B4-BE49-F238E27FC236}">
                <a16:creationId xmlns:a16="http://schemas.microsoft.com/office/drawing/2014/main" id="{86674C34-BF58-4A21-BEE1-52BA2A5DB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2417601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873ADF8-C269-5D42-A626-BE35303B9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AE7CE01-A53E-894C-9672-25D8CB7D5F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  <a:p>
            <a:pPr lvl="1" rtl="0"/>
            <a:r>
              <a:rPr lang="ja-JP" altLang="en-US" noProof="0" smtClean="0"/>
              <a:t>第 </a:t>
            </a:r>
            <a:r>
              <a:rPr lang="en-US" altLang="ja-JP" noProof="0" smtClean="0"/>
              <a:t>2 </a:t>
            </a:r>
            <a:r>
              <a:rPr lang="ja-JP" altLang="en-US" noProof="0" smtClean="0"/>
              <a:t>レベル</a:t>
            </a:r>
          </a:p>
          <a:p>
            <a:pPr lvl="2" rtl="0"/>
            <a:r>
              <a:rPr lang="ja-JP" altLang="en-US" noProof="0" smtClean="0"/>
              <a:t>第 </a:t>
            </a:r>
            <a:r>
              <a:rPr lang="en-US" altLang="ja-JP" noProof="0" smtClean="0"/>
              <a:t>3 </a:t>
            </a:r>
            <a:r>
              <a:rPr lang="ja-JP" altLang="en-US" noProof="0" smtClean="0"/>
              <a:t>レベル</a:t>
            </a:r>
          </a:p>
          <a:p>
            <a:pPr lvl="3" rtl="0"/>
            <a:r>
              <a:rPr lang="ja-JP" altLang="en-US" noProof="0" smtClean="0"/>
              <a:t>第 </a:t>
            </a:r>
            <a:r>
              <a:rPr lang="en-US" altLang="ja-JP" noProof="0" smtClean="0"/>
              <a:t>4 </a:t>
            </a:r>
            <a:r>
              <a:rPr lang="ja-JP" altLang="en-US" noProof="0" smtClean="0"/>
              <a:t>レベル</a:t>
            </a:r>
          </a:p>
          <a:p>
            <a:pPr lvl="4" rtl="0"/>
            <a:r>
              <a:rPr lang="ja-JP" altLang="en-US" noProof="0" smtClean="0"/>
              <a:t>第 </a:t>
            </a:r>
            <a:r>
              <a:rPr lang="en-US" altLang="ja-JP" noProof="0" smtClean="0"/>
              <a:t>5 </a:t>
            </a:r>
            <a:r>
              <a:rPr lang="ja-JP" altLang="en-US" noProof="0" smtClean="0"/>
              <a:t>レベル</a:t>
            </a:r>
            <a:endParaRPr lang="ja-JP" altLang="en-US" noProof="0" dirty="0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C128E13-F6CA-9A4F-A3DD-2CEB2ED95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r>
              <a:rPr lang="ja-JP" altLang="en-US" dirty="0" smtClean="0"/>
              <a:t>フッターを追加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141767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66BF98B-2743-4B47-AE32-9926CC2BF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9F824E8-8F6B-3D44-A59E-3179A03A78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rtlCol="0" anchor="b"/>
          <a:lstStyle>
            <a:lvl1pPr marL="0" indent="0">
              <a:buNone/>
              <a:defRPr sz="2400" b="1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C6908B9-8BB9-5247-A9CC-EADBF62AB6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  <a:p>
            <a:pPr lvl="1" rtl="0"/>
            <a:r>
              <a:rPr lang="ja-JP" altLang="en-US" noProof="0" smtClean="0"/>
              <a:t>第 </a:t>
            </a:r>
            <a:r>
              <a:rPr lang="en-US" altLang="ja-JP" noProof="0" smtClean="0"/>
              <a:t>2 </a:t>
            </a:r>
            <a:r>
              <a:rPr lang="ja-JP" altLang="en-US" noProof="0" smtClean="0"/>
              <a:t>レベル</a:t>
            </a:r>
          </a:p>
          <a:p>
            <a:pPr lvl="2" rtl="0"/>
            <a:r>
              <a:rPr lang="ja-JP" altLang="en-US" noProof="0" smtClean="0"/>
              <a:t>第 </a:t>
            </a:r>
            <a:r>
              <a:rPr lang="en-US" altLang="ja-JP" noProof="0" smtClean="0"/>
              <a:t>3 </a:t>
            </a:r>
            <a:r>
              <a:rPr lang="ja-JP" altLang="en-US" noProof="0" smtClean="0"/>
              <a:t>レベル</a:t>
            </a:r>
          </a:p>
          <a:p>
            <a:pPr lvl="3" rtl="0"/>
            <a:r>
              <a:rPr lang="ja-JP" altLang="en-US" noProof="0" smtClean="0"/>
              <a:t>第 </a:t>
            </a:r>
            <a:r>
              <a:rPr lang="en-US" altLang="ja-JP" noProof="0" smtClean="0"/>
              <a:t>4 </a:t>
            </a:r>
            <a:r>
              <a:rPr lang="ja-JP" altLang="en-US" noProof="0" smtClean="0"/>
              <a:t>レベル</a:t>
            </a:r>
          </a:p>
          <a:p>
            <a:pPr lvl="4" rtl="0"/>
            <a:r>
              <a:rPr lang="ja-JP" altLang="en-US" noProof="0" smtClean="0"/>
              <a:t>第 </a:t>
            </a:r>
            <a:r>
              <a:rPr lang="en-US" altLang="ja-JP" noProof="0" smtClean="0"/>
              <a:t>5 </a:t>
            </a:r>
            <a:r>
              <a:rPr lang="ja-JP" altLang="en-US" noProof="0" smtClean="0"/>
              <a:t>レベル</a:t>
            </a:r>
            <a:endParaRPr lang="ja-JP" altLang="en-US" noProof="0" dirty="0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F17E1808-3255-6342-8F11-708C178C68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rtlCol="0" anchor="b"/>
          <a:lstStyle>
            <a:lvl1pPr marL="0" indent="0">
              <a:buNone/>
              <a:defRPr sz="2400" b="1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A5572680-8F07-DD43-A1EC-F836900FFE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  <a:p>
            <a:pPr lvl="1" rtl="0"/>
            <a:r>
              <a:rPr lang="ja-JP" altLang="en-US" noProof="0" smtClean="0"/>
              <a:t>第 </a:t>
            </a:r>
            <a:r>
              <a:rPr lang="en-US" altLang="ja-JP" noProof="0" smtClean="0"/>
              <a:t>2 </a:t>
            </a:r>
            <a:r>
              <a:rPr lang="ja-JP" altLang="en-US" noProof="0" smtClean="0"/>
              <a:t>レベル</a:t>
            </a:r>
          </a:p>
          <a:p>
            <a:pPr lvl="2" rtl="0"/>
            <a:r>
              <a:rPr lang="ja-JP" altLang="en-US" noProof="0" smtClean="0"/>
              <a:t>第 </a:t>
            </a:r>
            <a:r>
              <a:rPr lang="en-US" altLang="ja-JP" noProof="0" smtClean="0"/>
              <a:t>3 </a:t>
            </a:r>
            <a:r>
              <a:rPr lang="ja-JP" altLang="en-US" noProof="0" smtClean="0"/>
              <a:t>レベル</a:t>
            </a:r>
          </a:p>
          <a:p>
            <a:pPr lvl="3" rtl="0"/>
            <a:r>
              <a:rPr lang="ja-JP" altLang="en-US" noProof="0" smtClean="0"/>
              <a:t>第 </a:t>
            </a:r>
            <a:r>
              <a:rPr lang="en-US" altLang="ja-JP" noProof="0" smtClean="0"/>
              <a:t>4 </a:t>
            </a:r>
            <a:r>
              <a:rPr lang="ja-JP" altLang="en-US" noProof="0" smtClean="0"/>
              <a:t>レベル</a:t>
            </a:r>
          </a:p>
          <a:p>
            <a:pPr lvl="4" rtl="0"/>
            <a:r>
              <a:rPr lang="ja-JP" altLang="en-US" noProof="0" smtClean="0"/>
              <a:t>第 </a:t>
            </a:r>
            <a:r>
              <a:rPr lang="en-US" altLang="ja-JP" noProof="0" smtClean="0"/>
              <a:t>5 </a:t>
            </a:r>
            <a:r>
              <a:rPr lang="ja-JP" altLang="en-US" noProof="0" smtClean="0"/>
              <a:t>レベル</a:t>
            </a:r>
            <a:endParaRPr lang="ja-JP" altLang="en-US" noProof="0" dirty="0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102532F2-B96C-DE47-9F25-34728C00D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r>
              <a:rPr lang="ja-JP" altLang="en-US" noProof="0" dirty="0" smtClean="0"/>
              <a:t>フッターを追加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2577652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66BF98B-2743-4B47-AE32-9926CC2BF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 dirty="0"/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C6908B9-8BB9-5247-A9CC-EADBF62AB6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885361"/>
            <a:ext cx="5157787" cy="4304302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  <a:p>
            <a:pPr lvl="1" rtl="0"/>
            <a:r>
              <a:rPr lang="ja-JP" altLang="en-US" noProof="0" smtClean="0"/>
              <a:t>第 </a:t>
            </a:r>
            <a:r>
              <a:rPr lang="en-US" altLang="ja-JP" noProof="0" smtClean="0"/>
              <a:t>2 </a:t>
            </a:r>
            <a:r>
              <a:rPr lang="ja-JP" altLang="en-US" noProof="0" smtClean="0"/>
              <a:t>レベル</a:t>
            </a:r>
          </a:p>
          <a:p>
            <a:pPr lvl="2" rtl="0"/>
            <a:r>
              <a:rPr lang="ja-JP" altLang="en-US" noProof="0" smtClean="0"/>
              <a:t>第 </a:t>
            </a:r>
            <a:r>
              <a:rPr lang="en-US" altLang="ja-JP" noProof="0" smtClean="0"/>
              <a:t>3 </a:t>
            </a:r>
            <a:r>
              <a:rPr lang="ja-JP" altLang="en-US" noProof="0" smtClean="0"/>
              <a:t>レベル</a:t>
            </a:r>
          </a:p>
          <a:p>
            <a:pPr lvl="3" rtl="0"/>
            <a:r>
              <a:rPr lang="ja-JP" altLang="en-US" noProof="0" smtClean="0"/>
              <a:t>第 </a:t>
            </a:r>
            <a:r>
              <a:rPr lang="en-US" altLang="ja-JP" noProof="0" smtClean="0"/>
              <a:t>4 </a:t>
            </a:r>
            <a:r>
              <a:rPr lang="ja-JP" altLang="en-US" noProof="0" smtClean="0"/>
              <a:t>レベル</a:t>
            </a:r>
          </a:p>
          <a:p>
            <a:pPr lvl="4" rtl="0"/>
            <a:r>
              <a:rPr lang="ja-JP" altLang="en-US" noProof="0" smtClean="0"/>
              <a:t>第 </a:t>
            </a:r>
            <a:r>
              <a:rPr lang="en-US" altLang="ja-JP" noProof="0" smtClean="0"/>
              <a:t>5 </a:t>
            </a:r>
            <a:r>
              <a:rPr lang="ja-JP" altLang="en-US" noProof="0" smtClean="0"/>
              <a:t>レベル</a:t>
            </a:r>
            <a:endParaRPr lang="ja-JP" altLang="en-US" noProof="0" dirty="0"/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A5572680-8F07-DD43-A1EC-F836900FFE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1885361"/>
            <a:ext cx="5183188" cy="4304302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  <a:p>
            <a:pPr lvl="1" rtl="0"/>
            <a:r>
              <a:rPr lang="ja-JP" altLang="en-US" noProof="0" smtClean="0"/>
              <a:t>第 </a:t>
            </a:r>
            <a:r>
              <a:rPr lang="en-US" altLang="ja-JP" noProof="0" smtClean="0"/>
              <a:t>2 </a:t>
            </a:r>
            <a:r>
              <a:rPr lang="ja-JP" altLang="en-US" noProof="0" smtClean="0"/>
              <a:t>レベル</a:t>
            </a:r>
          </a:p>
          <a:p>
            <a:pPr lvl="2" rtl="0"/>
            <a:r>
              <a:rPr lang="ja-JP" altLang="en-US" noProof="0" smtClean="0"/>
              <a:t>第 </a:t>
            </a:r>
            <a:r>
              <a:rPr lang="en-US" altLang="ja-JP" noProof="0" smtClean="0"/>
              <a:t>3 </a:t>
            </a:r>
            <a:r>
              <a:rPr lang="ja-JP" altLang="en-US" noProof="0" smtClean="0"/>
              <a:t>レベル</a:t>
            </a:r>
          </a:p>
          <a:p>
            <a:pPr lvl="3" rtl="0"/>
            <a:r>
              <a:rPr lang="ja-JP" altLang="en-US" noProof="0" smtClean="0"/>
              <a:t>第 </a:t>
            </a:r>
            <a:r>
              <a:rPr lang="en-US" altLang="ja-JP" noProof="0" smtClean="0"/>
              <a:t>4 </a:t>
            </a:r>
            <a:r>
              <a:rPr lang="ja-JP" altLang="en-US" noProof="0" smtClean="0"/>
              <a:t>レベル</a:t>
            </a:r>
          </a:p>
          <a:p>
            <a:pPr lvl="4" rtl="0"/>
            <a:r>
              <a:rPr lang="ja-JP" altLang="en-US" noProof="0" smtClean="0"/>
              <a:t>第 </a:t>
            </a:r>
            <a:r>
              <a:rPr lang="en-US" altLang="ja-JP" noProof="0" smtClean="0"/>
              <a:t>5 </a:t>
            </a:r>
            <a:r>
              <a:rPr lang="ja-JP" altLang="en-US" noProof="0" smtClean="0"/>
              <a:t>レベル</a:t>
            </a:r>
            <a:endParaRPr lang="ja-JP" altLang="en-US" noProof="0" dirty="0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102532F2-B96C-DE47-9F25-34728C00D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r>
              <a:rPr lang="ja-JP" altLang="en-US" dirty="0" smtClean="0"/>
              <a:t>フッターを追加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388935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E1F0FA98-2EE8-734A-95BB-A4637DCAD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ja-JP" altLang="en-US" noProof="0" dirty="0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655A45B-F495-F641-AA7A-36292C3CC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ja-JP" altLang="en-US" noProof="0" dirty="0"/>
              <a:t>マスター テキストの書式設定</a:t>
            </a:r>
          </a:p>
          <a:p>
            <a:pPr lvl="1" rtl="0"/>
            <a:r>
              <a:rPr lang="ja-JP" altLang="en-US" noProof="0" dirty="0"/>
              <a:t>第 </a:t>
            </a:r>
            <a:r>
              <a:rPr lang="en-US" altLang="ja-JP" noProof="0" dirty="0"/>
              <a:t>2 </a:t>
            </a:r>
            <a:r>
              <a:rPr lang="ja-JP" altLang="en-US" noProof="0" dirty="0"/>
              <a:t>レベル</a:t>
            </a:r>
          </a:p>
          <a:p>
            <a:pPr lvl="2" rtl="0"/>
            <a:r>
              <a:rPr lang="ja-JP" altLang="en-US" noProof="0" dirty="0"/>
              <a:t>第 </a:t>
            </a:r>
            <a:r>
              <a:rPr lang="en-US" altLang="ja-JP" noProof="0" dirty="0"/>
              <a:t>3 </a:t>
            </a:r>
            <a:r>
              <a:rPr lang="ja-JP" altLang="en-US" noProof="0" dirty="0"/>
              <a:t>レベル</a:t>
            </a:r>
          </a:p>
          <a:p>
            <a:pPr lvl="3" rtl="0"/>
            <a:r>
              <a:rPr lang="ja-JP" altLang="en-US" noProof="0" dirty="0"/>
              <a:t>第 </a:t>
            </a:r>
            <a:r>
              <a:rPr lang="en-US" altLang="ja-JP" noProof="0" dirty="0"/>
              <a:t>4 </a:t>
            </a:r>
            <a:r>
              <a:rPr lang="ja-JP" altLang="en-US" noProof="0" dirty="0"/>
              <a:t>レベル</a:t>
            </a:r>
          </a:p>
          <a:p>
            <a:pPr lvl="4" rtl="0"/>
            <a:r>
              <a:rPr lang="ja-JP" altLang="en-US" noProof="0" dirty="0"/>
              <a:t>第 </a:t>
            </a:r>
            <a:r>
              <a:rPr lang="en-US" altLang="ja-JP" noProof="0" dirty="0"/>
              <a:t>5 </a:t>
            </a:r>
            <a:r>
              <a:rPr lang="ja-JP" altLang="en-US" noProof="0" dirty="0"/>
              <a:t>レベル</a:t>
            </a:r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9227B26-65C5-5A4B-AAEC-70B3B5201C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r>
              <a:rPr lang="ja-JP" altLang="en-US" noProof="0" dirty="0" smtClean="0"/>
              <a:t>フッターを追加</a:t>
            </a:r>
            <a:endParaRPr lang="ja-JP" altLang="en-US" noProof="0" dirty="0"/>
          </a:p>
        </p:txBody>
      </p:sp>
      <p:sp>
        <p:nvSpPr>
          <p:cNvPr id="15" name="図形 61">
            <a:extLst>
              <a:ext uri="{FF2B5EF4-FFF2-40B4-BE49-F238E27FC236}">
                <a16:creationId xmlns:a16="http://schemas.microsoft.com/office/drawing/2014/main" id="{EFA7F577-E691-D948-943E-8D25DFE256F5}"/>
              </a:ext>
            </a:extLst>
          </p:cNvPr>
          <p:cNvSpPr/>
          <p:nvPr userDrawn="1"/>
        </p:nvSpPr>
        <p:spPr>
          <a:xfrm rot="16200000">
            <a:off x="-1100220" y="4350527"/>
            <a:ext cx="3038652" cy="28469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rtlCol="0" anchor="ctr">
            <a:spAutoFit/>
          </a:bodyPr>
          <a:lstStyle/>
          <a:p>
            <a:pPr rtl="0"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altLang="ja-JP" sz="1600" b="1" i="0" spc="0" noProof="0" dirty="0" smtClean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Gill Sans" panose="020B0502020104020203" pitchFamily="34" charset="-79"/>
              </a:rPr>
              <a:t>Python</a:t>
            </a:r>
            <a:r>
              <a:rPr lang="ja-JP" altLang="en-US" sz="1600" b="1" i="0" spc="0" baseline="0" noProof="0" dirty="0" smtClean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Gill Sans" panose="020B0502020104020203" pitchFamily="34" charset="-79"/>
              </a:rPr>
              <a:t> </a:t>
            </a:r>
            <a:r>
              <a:rPr lang="en-US" altLang="ja-JP" sz="1600" b="1" i="0" spc="0" baseline="0" noProof="0" dirty="0" smtClean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Gill Sans" panose="020B0502020104020203" pitchFamily="34" charset="-79"/>
              </a:rPr>
              <a:t>static type checking</a:t>
            </a:r>
            <a:endParaRPr lang="ja-JP" altLang="en-US" sz="1600" b="1" i="0" spc="0" noProof="0" dirty="0">
              <a:solidFill>
                <a:schemeClr val="tx2"/>
              </a:solidFill>
              <a:latin typeface="Meiryo UI" panose="020B0604030504040204" pitchFamily="50" charset="-128"/>
              <a:ea typeface="Meiryo UI" panose="020B0604030504040204" pitchFamily="50" charset="-128"/>
              <a:cs typeface="Gill Sans" panose="020B0502020104020203" pitchFamily="34" charset="-79"/>
            </a:endParaRPr>
          </a:p>
        </p:txBody>
      </p:sp>
      <p:sp>
        <p:nvSpPr>
          <p:cNvPr id="16" name="図形 62">
            <a:extLst>
              <a:ext uri="{FF2B5EF4-FFF2-40B4-BE49-F238E27FC236}">
                <a16:creationId xmlns:a16="http://schemas.microsoft.com/office/drawing/2014/main" id="{2C8F251E-BB08-9D42-8813-D3CD1AE6AF9A}"/>
              </a:ext>
            </a:extLst>
          </p:cNvPr>
          <p:cNvSpPr/>
          <p:nvPr userDrawn="1"/>
        </p:nvSpPr>
        <p:spPr>
          <a:xfrm flipV="1">
            <a:off x="419100" y="798384"/>
            <a:ext cx="1" cy="2188805"/>
          </a:xfrm>
          <a:prstGeom prst="line">
            <a:avLst/>
          </a:prstGeom>
          <a:ln w="38100">
            <a:solidFill>
              <a:schemeClr val="tx2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ja-JP" altLang="en-US" sz="1500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7" name="図形 42">
            <a:extLst>
              <a:ext uri="{FF2B5EF4-FFF2-40B4-BE49-F238E27FC236}">
                <a16:creationId xmlns:a16="http://schemas.microsoft.com/office/drawing/2014/main" id="{3890D1E5-941D-C642-A000-669C7923941B}"/>
              </a:ext>
            </a:extLst>
          </p:cNvPr>
          <p:cNvSpPr txBox="1">
            <a:spLocks/>
          </p:cNvSpPr>
          <p:nvPr userDrawn="1"/>
        </p:nvSpPr>
        <p:spPr>
          <a:xfrm>
            <a:off x="158397" y="77222"/>
            <a:ext cx="521406" cy="247651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C1C0BE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0"/>
            <a:fld id="{86CB4B4D-7CA3-9044-876B-883B54F8677D}" type="slidenum">
              <a:rPr lang="en-US" altLang="ja-JP" sz="1050" noProof="0" smtClean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pPr algn="ctr"/>
              <a:t>‹#›</a:t>
            </a:fld>
            <a:endParaRPr lang="ja-JP" altLang="en-US" sz="1050" noProof="0" dirty="0">
              <a:solidFill>
                <a:schemeClr val="tx2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9" name="図形 61">
            <a:extLst>
              <a:ext uri="{FF2B5EF4-FFF2-40B4-BE49-F238E27FC236}">
                <a16:creationId xmlns:a16="http://schemas.microsoft.com/office/drawing/2014/main" id="{B3E93633-ABFF-9C4A-BBE4-734B074DB938}"/>
              </a:ext>
            </a:extLst>
          </p:cNvPr>
          <p:cNvSpPr/>
          <p:nvPr userDrawn="1"/>
        </p:nvSpPr>
        <p:spPr>
          <a:xfrm>
            <a:off x="129758" y="5998559"/>
            <a:ext cx="426399" cy="71558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rtlCol="0" anchor="ctr">
            <a:spAutoFit/>
          </a:bodyPr>
          <a:lstStyle/>
          <a:p>
            <a:pPr rtl="0"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altLang="ja-JP" sz="4400" b="1" i="0" spc="0" noProof="0" dirty="0" smtClean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Gill Sans" panose="020B0502020104020203" pitchFamily="34" charset="-79"/>
              </a:rPr>
              <a:t>P</a:t>
            </a:r>
            <a:endParaRPr lang="ja-JP" altLang="en-US" sz="4400" b="1" i="0" spc="0" noProof="0" dirty="0">
              <a:solidFill>
                <a:schemeClr val="tx2"/>
              </a:solidFill>
              <a:latin typeface="Meiryo UI" panose="020B0604030504040204" pitchFamily="50" charset="-128"/>
              <a:ea typeface="Meiryo UI" panose="020B0604030504040204" pitchFamily="50" charset="-128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050737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51" r:id="rId2"/>
    <p:sldLayoutId id="2147483674" r:id="rId3"/>
    <p:sldLayoutId id="2147483670" r:id="rId4"/>
    <p:sldLayoutId id="2147483669" r:id="rId5"/>
    <p:sldLayoutId id="2147483664" r:id="rId6"/>
    <p:sldLayoutId id="2147483650" r:id="rId7"/>
    <p:sldLayoutId id="2147483653" r:id="rId8"/>
    <p:sldLayoutId id="2147483680" r:id="rId9"/>
    <p:sldLayoutId id="2147483666" r:id="rId10"/>
    <p:sldLayoutId id="2147483678" r:id="rId11"/>
    <p:sldLayoutId id="2147483679" r:id="rId12"/>
    <p:sldLayoutId id="2147483672" r:id="rId13"/>
    <p:sldLayoutId id="2147483683" r:id="rId14"/>
    <p:sldLayoutId id="2147483675" r:id="rId15"/>
    <p:sldLayoutId id="2147483681" r:id="rId16"/>
    <p:sldLayoutId id="2147483682" r:id="rId17"/>
    <p:sldLayoutId id="2147483671" r:id="rId18"/>
    <p:sldLayoutId id="2147483677" r:id="rId19"/>
    <p:sldLayoutId id="2147483676" r:id="rId20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-150">
          <a:solidFill>
            <a:schemeClr val="tx2"/>
          </a:solidFill>
          <a:latin typeface="Meiryo UI" panose="020B0604030504040204" pitchFamily="50" charset="-128"/>
          <a:ea typeface="Meiryo UI" panose="020B0604030504040204" pitchFamily="50" charset="-128"/>
          <a:cs typeface="Gill Sans" panose="020B0502020104020203" pitchFamily="34" charset="-79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b="0" i="0" kern="1200">
          <a:solidFill>
            <a:schemeClr val="tx2"/>
          </a:solidFill>
          <a:latin typeface="Meiryo UI" panose="020B0604030504040204" pitchFamily="50" charset="-128"/>
          <a:ea typeface="Meiryo UI" panose="020B0604030504040204" pitchFamily="50" charset="-128"/>
          <a:cs typeface="Gill Sans Light" panose="020B0302020104020203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Meiryo UI" panose="020B0604030504040204" pitchFamily="50" charset="-128"/>
          <a:ea typeface="Meiryo UI" panose="020B0604030504040204" pitchFamily="50" charset="-128"/>
          <a:cs typeface="Gill Sans Light" panose="020B0302020104020203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2"/>
          </a:solidFill>
          <a:latin typeface="Meiryo UI" panose="020B0604030504040204" pitchFamily="50" charset="-128"/>
          <a:ea typeface="Meiryo UI" panose="020B0604030504040204" pitchFamily="50" charset="-128"/>
          <a:cs typeface="Gill Sans Light" panose="020B0302020104020203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Meiryo UI" panose="020B0604030504040204" pitchFamily="50" charset="-128"/>
          <a:ea typeface="Meiryo UI" panose="020B0604030504040204" pitchFamily="50" charset="-128"/>
          <a:cs typeface="Gill Sans Light" panose="020B0302020104020203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Meiryo UI" panose="020B0604030504040204" pitchFamily="50" charset="-128"/>
          <a:ea typeface="Meiryo UI" panose="020B0604030504040204" pitchFamily="50" charset="-128"/>
          <a:cs typeface="Gill Sans Light" panose="020B0302020104020203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528" userDrawn="1">
          <p15:clr>
            <a:srgbClr val="F26B43"/>
          </p15:clr>
        </p15:guide>
        <p15:guide id="2" orient="horz" pos="412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4.emf"/><Relationship Id="rId5" Type="http://schemas.openxmlformats.org/officeDocument/2006/relationships/customXml" Target="../ink/ink2.xml"/><Relationship Id="rId4" Type="http://schemas.openxmlformats.org/officeDocument/2006/relationships/image" Target="../media/image13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29.png"/><Relationship Id="rId5" Type="http://schemas.openxmlformats.org/officeDocument/2006/relationships/image" Target="../media/image28.jpeg"/><Relationship Id="rId4" Type="http://schemas.openxmlformats.org/officeDocument/2006/relationships/image" Target="../media/image27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30.jpg"/><Relationship Id="rId7" Type="http://schemas.openxmlformats.org/officeDocument/2006/relationships/image" Target="../media/image13.sv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32.png"/><Relationship Id="rId5" Type="http://schemas.openxmlformats.org/officeDocument/2006/relationships/image" Target="../media/image11.svg"/><Relationship Id="rId4" Type="http://schemas.openxmlformats.org/officeDocument/2006/relationships/image" Target="../media/image31.png"/><Relationship Id="rId9" Type="http://schemas.openxmlformats.org/officeDocument/2006/relationships/image" Target="../media/image15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プレースホルダー 4">
            <a:extLst>
              <a:ext uri="{FF2B5EF4-FFF2-40B4-BE49-F238E27FC236}">
                <a16:creationId xmlns:a16="http://schemas.microsoft.com/office/drawing/2014/main" id="{ECA3BA48-F34B-6346-ABF0-1EE5BC4FF2B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" r="-1" b="25816"/>
          <a:stretch/>
        </p:blipFill>
        <p:spPr>
          <a:xfrm>
            <a:off x="838200" y="2"/>
            <a:ext cx="11353799" cy="5809744"/>
          </a:xfr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14801ABD-7339-4C70-82A3-696BE8EF1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ja-JP" sz="8000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Python</a:t>
            </a:r>
            <a:br>
              <a:rPr lang="en-US" altLang="ja-JP" sz="8000" dirty="0" smtClean="0">
                <a:latin typeface="Meiryo UI" panose="020B0604030504040204" pitchFamily="50" charset="-128"/>
                <a:ea typeface="Meiryo UI" panose="020B0604030504040204" pitchFamily="50" charset="-128"/>
              </a:rPr>
            </a:br>
            <a:r>
              <a:rPr lang="ja-JP" altLang="en-US" sz="7200" dirty="0"/>
              <a:t>型</a:t>
            </a:r>
            <a:r>
              <a:rPr lang="ja-JP" altLang="en-US" sz="7200" dirty="0" smtClean="0"/>
              <a:t>のある世界へ</a:t>
            </a:r>
            <a:endParaRPr lang="en-US" altLang="ja-JP" sz="5400" dirty="0"/>
          </a:p>
        </p:txBody>
      </p:sp>
      <p:sp>
        <p:nvSpPr>
          <p:cNvPr id="6" name="テキスト プレースホルダー 5">
            <a:extLst>
              <a:ext uri="{FF2B5EF4-FFF2-40B4-BE49-F238E27FC236}">
                <a16:creationId xmlns:a16="http://schemas.microsoft.com/office/drawing/2014/main" id="{849EBC96-F2B6-43D3-A761-898E1D269BC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rtlCol="0">
            <a:normAutofit lnSpcReduction="10000"/>
          </a:bodyPr>
          <a:lstStyle/>
          <a:p>
            <a:pPr rtl="0"/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typing</a:t>
            </a:r>
            <a:r>
              <a:rPr lang="ja-JP" altLang="en-US" dirty="0" smtClean="0"/>
              <a:t>モジュール紹介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39656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39AE0A8A-2B01-FC43-AA90-88BA2A4E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205"/>
            <a:ext cx="10896924" cy="1359726"/>
          </a:xfrm>
        </p:spPr>
        <p:txBody>
          <a:bodyPr rtlCol="0"/>
          <a:lstStyle/>
          <a:p>
            <a:r>
              <a:rPr lang="en-US" altLang="ja-JP" dirty="0" err="1" smtClean="0">
                <a:solidFill>
                  <a:schemeClr val="bg1">
                    <a:lumMod val="65000"/>
                  </a:schemeClr>
                </a:solidFill>
              </a:rPr>
              <a:t>typing.</a:t>
            </a:r>
            <a:r>
              <a:rPr lang="en-US" altLang="ja-JP" dirty="0" err="1" smtClean="0"/>
              <a:t>Generic</a:t>
            </a:r>
            <a:endParaRPr lang="ja-JP" altLang="en-US" dirty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D8714EE5-8E15-6B41-9518-644A043BB8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246001"/>
            <a:ext cx="10896924" cy="320447"/>
          </a:xfrm>
        </p:spPr>
        <p:txBody>
          <a:bodyPr rtlCol="0"/>
          <a:lstStyle/>
          <a:p>
            <a:pPr rtl="0"/>
            <a:r>
              <a:rPr lang="ja-JP" altLang="en-US" dirty="0" smtClean="0"/>
              <a:t>ユーザー定義</a:t>
            </a:r>
            <a:r>
              <a:rPr lang="en-US" altLang="ja-JP" dirty="0" smtClean="0"/>
              <a:t>Generic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2" name="図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6865" y="1849259"/>
            <a:ext cx="1812916" cy="3300437"/>
          </a:xfrm>
          <a:prstGeom prst="rect">
            <a:avLst/>
          </a:prstGeom>
        </p:spPr>
      </p:pic>
      <p:pic>
        <p:nvPicPr>
          <p:cNvPr id="4" name="図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55806" y="1849260"/>
            <a:ext cx="6015081" cy="3300437"/>
          </a:xfrm>
          <a:prstGeom prst="rect">
            <a:avLst/>
          </a:prstGeom>
        </p:spPr>
      </p:pic>
      <p:pic>
        <p:nvPicPr>
          <p:cNvPr id="5" name="図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99171" y="3509225"/>
            <a:ext cx="4343432" cy="2628919"/>
          </a:xfrm>
          <a:prstGeom prst="rect">
            <a:avLst/>
          </a:prstGeom>
          <a:ln w="57150">
            <a:solidFill>
              <a:srgbClr val="FFC000"/>
            </a:solidFill>
          </a:ln>
        </p:spPr>
      </p:pic>
    </p:spTree>
    <p:extLst>
      <p:ext uri="{BB962C8B-B14F-4D97-AF65-F5344CB8AC3E}">
        <p14:creationId xmlns:p14="http://schemas.microsoft.com/office/powerpoint/2010/main" val="195648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39AE0A8A-2B01-FC43-AA90-88BA2A4E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205"/>
            <a:ext cx="10896924" cy="1359726"/>
          </a:xfrm>
        </p:spPr>
        <p:txBody>
          <a:bodyPr rtlCol="0"/>
          <a:lstStyle/>
          <a:p>
            <a:r>
              <a:rPr lang="en-US" altLang="ja-JP" dirty="0" err="1" smtClean="0">
                <a:solidFill>
                  <a:schemeClr val="bg1">
                    <a:lumMod val="65000"/>
                  </a:schemeClr>
                </a:solidFill>
              </a:rPr>
              <a:t>typing.</a:t>
            </a:r>
            <a:r>
              <a:rPr lang="en-US" altLang="ja-JP" dirty="0" err="1" smtClean="0"/>
              <a:t>Union</a:t>
            </a:r>
            <a:endParaRPr lang="ja-JP" altLang="en-US" dirty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D8714EE5-8E15-6B41-9518-644A043BB8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232457"/>
            <a:ext cx="10896924" cy="320447"/>
          </a:xfrm>
        </p:spPr>
        <p:txBody>
          <a:bodyPr rtlCol="0"/>
          <a:lstStyle/>
          <a:p>
            <a:pPr rtl="0"/>
            <a:r>
              <a:rPr lang="ja-JP" altLang="en-US" b="1" dirty="0" smtClean="0"/>
              <a:t>型の範囲を自由に広げる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2961" y="2332831"/>
            <a:ext cx="8649039" cy="3245153"/>
          </a:xfrm>
          <a:prstGeom prst="rect">
            <a:avLst/>
          </a:prstGeom>
        </p:spPr>
      </p:pic>
      <p:pic>
        <p:nvPicPr>
          <p:cNvPr id="4" name="図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041" y="2332831"/>
            <a:ext cx="2334430" cy="3246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523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39AE0A8A-2B01-FC43-AA90-88BA2A4E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205"/>
            <a:ext cx="10896924" cy="1359726"/>
          </a:xfrm>
        </p:spPr>
        <p:txBody>
          <a:bodyPr rtlCol="0"/>
          <a:lstStyle/>
          <a:p>
            <a:r>
              <a:rPr lang="en-US" altLang="ja-JP" dirty="0" err="1" smtClean="0">
                <a:solidFill>
                  <a:schemeClr val="bg1">
                    <a:lumMod val="65000"/>
                  </a:schemeClr>
                </a:solidFill>
              </a:rPr>
              <a:t>typing.</a:t>
            </a:r>
            <a:r>
              <a:rPr lang="en-US" altLang="ja-JP" dirty="0" err="1" smtClean="0"/>
              <a:t>Callable</a:t>
            </a:r>
            <a:endParaRPr lang="ja-JP" altLang="en-US" dirty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D8714EE5-8E15-6B41-9518-644A043BB8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246001"/>
            <a:ext cx="10896924" cy="320447"/>
          </a:xfrm>
        </p:spPr>
        <p:txBody>
          <a:bodyPr rtlCol="0"/>
          <a:lstStyle/>
          <a:p>
            <a:pPr rtl="0"/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method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の形式を指定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(C#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で言うと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delegate)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10" name="図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979160"/>
            <a:ext cx="4080250" cy="4240085"/>
          </a:xfrm>
          <a:prstGeom prst="rect">
            <a:avLst/>
          </a:prstGeom>
        </p:spPr>
      </p:pic>
      <p:pic>
        <p:nvPicPr>
          <p:cNvPr id="12" name="図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1048" y="1979159"/>
            <a:ext cx="6319312" cy="4240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698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39AE0A8A-2B01-FC43-AA90-88BA2A4E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205"/>
            <a:ext cx="10896924" cy="1359726"/>
          </a:xfrm>
        </p:spPr>
        <p:txBody>
          <a:bodyPr rtlCol="0"/>
          <a:lstStyle/>
          <a:p>
            <a:r>
              <a:rPr lang="en-US" altLang="ja-JP" dirty="0" err="1">
                <a:solidFill>
                  <a:schemeClr val="bg1">
                    <a:lumMod val="65000"/>
                  </a:schemeClr>
                </a:solidFill>
              </a:rPr>
              <a:t>typing.</a:t>
            </a:r>
            <a:r>
              <a:rPr lang="en-US" altLang="ja-JP" dirty="0" err="1"/>
              <a:t>Callable</a:t>
            </a:r>
            <a:endParaRPr lang="ja-JP" altLang="en-US" dirty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D8714EE5-8E15-6B41-9518-644A043BB8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246001"/>
            <a:ext cx="10896924" cy="320447"/>
          </a:xfrm>
        </p:spPr>
        <p:txBody>
          <a:bodyPr rtlCol="0"/>
          <a:lstStyle/>
          <a:p>
            <a:pPr rtl="0"/>
            <a:r>
              <a:rPr lang="ja-JP" altLang="en-US" dirty="0" smtClean="0"/>
              <a:t>応用シーン　→　</a:t>
            </a:r>
            <a:r>
              <a:rPr lang="en-US" altLang="ja-JP" dirty="0" smtClean="0"/>
              <a:t>decorator</a:t>
            </a:r>
            <a:r>
              <a:rPr lang="ja-JP" altLang="en-US" dirty="0" smtClean="0"/>
              <a:t>の適用対象を制限したい。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2192" y="1908549"/>
            <a:ext cx="6450239" cy="4344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706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39AE0A8A-2B01-FC43-AA90-88BA2A4E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205"/>
            <a:ext cx="10896924" cy="1359726"/>
          </a:xfrm>
        </p:spPr>
        <p:txBody>
          <a:bodyPr rtlCol="0"/>
          <a:lstStyle/>
          <a:p>
            <a:r>
              <a:rPr lang="en-US" altLang="ja-JP" dirty="0" err="1" smtClean="0">
                <a:solidFill>
                  <a:schemeClr val="bg1">
                    <a:lumMod val="65000"/>
                  </a:schemeClr>
                </a:solidFill>
              </a:rPr>
              <a:t>typing.</a:t>
            </a:r>
            <a:r>
              <a:rPr lang="en-US" altLang="ja-JP" dirty="0" err="1" smtClean="0"/>
              <a:t>overload</a:t>
            </a:r>
            <a:endParaRPr lang="ja-JP" altLang="en-US" dirty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D8714EE5-8E15-6B41-9518-644A043BB8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246001"/>
            <a:ext cx="10896924" cy="320447"/>
          </a:xfrm>
        </p:spPr>
        <p:txBody>
          <a:bodyPr rtlCol="0"/>
          <a:lstStyle/>
          <a:p>
            <a:pPr rtl="0"/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変数または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Generics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の対象が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Class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である場合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2" name="図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849" y="1785055"/>
            <a:ext cx="8324911" cy="4562508"/>
          </a:xfrm>
          <a:prstGeom prst="rect">
            <a:avLst/>
          </a:prstGeom>
        </p:spPr>
      </p:pic>
      <p:pic>
        <p:nvPicPr>
          <p:cNvPr id="3" name="図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6445" y="2827579"/>
            <a:ext cx="3690964" cy="1014420"/>
          </a:xfrm>
          <a:prstGeom prst="rect">
            <a:avLst/>
          </a:prstGeom>
          <a:ln w="57150">
            <a:solidFill>
              <a:srgbClr val="FFC000"/>
            </a:solidFill>
          </a:ln>
        </p:spPr>
      </p:pic>
    </p:spTree>
    <p:extLst>
      <p:ext uri="{BB962C8B-B14F-4D97-AF65-F5344CB8AC3E}">
        <p14:creationId xmlns:p14="http://schemas.microsoft.com/office/powerpoint/2010/main" val="4153251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39AE0A8A-2B01-FC43-AA90-88BA2A4E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205"/>
            <a:ext cx="10896924" cy="1359726"/>
          </a:xfrm>
        </p:spPr>
        <p:txBody>
          <a:bodyPr rtlCol="0"/>
          <a:lstStyle/>
          <a:p>
            <a:r>
              <a:rPr lang="en-US" altLang="ja-JP" dirty="0" err="1" smtClean="0">
                <a:solidFill>
                  <a:schemeClr val="bg1">
                    <a:lumMod val="65000"/>
                  </a:schemeClr>
                </a:solidFill>
              </a:rPr>
              <a:t>typing.</a:t>
            </a:r>
            <a:r>
              <a:rPr lang="en-US" altLang="ja-JP" dirty="0" err="1" smtClean="0"/>
              <a:t>cast</a:t>
            </a:r>
            <a:endParaRPr lang="ja-JP" altLang="en-US" dirty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D8714EE5-8E15-6B41-9518-644A043BB8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246001"/>
            <a:ext cx="10896924" cy="320447"/>
          </a:xfrm>
        </p:spPr>
        <p:txBody>
          <a:bodyPr rtlCol="0"/>
          <a:lstStyle/>
          <a:p>
            <a:pPr rtl="0"/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変数または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Generics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の対象が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Class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である場合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5866" y="2783676"/>
            <a:ext cx="6324372" cy="2087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262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39AE0A8A-2B01-FC43-AA90-88BA2A4E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205"/>
            <a:ext cx="10896924" cy="1359726"/>
          </a:xfrm>
        </p:spPr>
        <p:txBody>
          <a:bodyPr rtlCol="0"/>
          <a:lstStyle/>
          <a:p>
            <a:r>
              <a:rPr lang="en-US" altLang="ja-JP" dirty="0" err="1" smtClean="0">
                <a:solidFill>
                  <a:schemeClr val="bg1">
                    <a:lumMod val="65000"/>
                  </a:schemeClr>
                </a:solidFill>
              </a:rPr>
              <a:t>typing.</a:t>
            </a:r>
            <a:r>
              <a:rPr lang="en-US" altLang="ja-JP" dirty="0" err="1" smtClean="0"/>
              <a:t>Final</a:t>
            </a:r>
            <a:endParaRPr lang="ja-JP" altLang="en-US" dirty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D8714EE5-8E15-6B41-9518-644A043BB8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246001"/>
            <a:ext cx="10896924" cy="320447"/>
          </a:xfrm>
        </p:spPr>
        <p:txBody>
          <a:bodyPr rtlCol="0"/>
          <a:lstStyle/>
          <a:p>
            <a:pPr rtl="0"/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変数または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Generics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の対象が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Class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である場合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2" name="図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0801" y="1912606"/>
            <a:ext cx="7456995" cy="4355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054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39AE0A8A-2B01-FC43-AA90-88BA2A4E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205"/>
            <a:ext cx="10896924" cy="1359726"/>
          </a:xfrm>
        </p:spPr>
        <p:txBody>
          <a:bodyPr rtlCol="0"/>
          <a:lstStyle/>
          <a:p>
            <a:r>
              <a:rPr lang="en-US" altLang="ja-JP" dirty="0" err="1" smtClean="0">
                <a:solidFill>
                  <a:schemeClr val="bg1">
                    <a:lumMod val="65000"/>
                  </a:schemeClr>
                </a:solidFill>
              </a:rPr>
              <a:t>typing.</a:t>
            </a:r>
            <a:r>
              <a:rPr lang="en-US" altLang="ja-JP" dirty="0" err="1" smtClean="0"/>
              <a:t>Type</a:t>
            </a:r>
            <a:endParaRPr lang="ja-JP" altLang="en-US" dirty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D8714EE5-8E15-6B41-9518-644A043BB8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246001"/>
            <a:ext cx="10896924" cy="320447"/>
          </a:xfrm>
        </p:spPr>
        <p:txBody>
          <a:bodyPr rtlCol="0"/>
          <a:lstStyle/>
          <a:p>
            <a:pPr rtl="0"/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変数または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Generics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の対象が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Class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である場合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1" name="正方形/長方形 10"/>
          <p:cNvSpPr/>
          <p:nvPr/>
        </p:nvSpPr>
        <p:spPr>
          <a:xfrm>
            <a:off x="3542163" y="2625550"/>
            <a:ext cx="5489003" cy="33547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ja-JP" altLang="en-US" sz="3200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やりたい事</a:t>
            </a:r>
            <a:endParaRPr lang="en-US" altLang="ja-JP" sz="3200" b="1" dirty="0" smtClean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endParaRPr lang="en-US" altLang="zh-CN" b="1" dirty="0" smtClean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endParaRPr lang="en-US" altLang="zh-CN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lang="en-US" altLang="ja-JP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menu = { “</a:t>
            </a:r>
            <a:r>
              <a:rPr lang="ja-JP" altLang="en-US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ピザ名</a:t>
            </a:r>
            <a:r>
              <a:rPr lang="en-US" altLang="ja-JP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”: </a:t>
            </a:r>
            <a:r>
              <a:rPr lang="ja-JP" altLang="en-US" b="1" dirty="0" smtClean="0">
                <a:solidFill>
                  <a:srgbClr val="FF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ピザのクラス</a:t>
            </a:r>
            <a:r>
              <a:rPr lang="en-US" altLang="ja-JP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}</a:t>
            </a:r>
          </a:p>
          <a:p>
            <a:endParaRPr lang="en-US" altLang="ja-JP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lang="en-US" altLang="ja-JP" b="1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def</a:t>
            </a:r>
            <a:r>
              <a:rPr lang="en-US" altLang="ja-JP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b="1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order_pizza</a:t>
            </a:r>
            <a:r>
              <a:rPr lang="en-US" altLang="ja-JP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(</a:t>
            </a:r>
            <a:r>
              <a:rPr lang="en-US" altLang="ja-JP" b="1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pizza_name</a:t>
            </a:r>
            <a:r>
              <a:rPr lang="en-US" altLang="ja-JP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: </a:t>
            </a:r>
            <a:r>
              <a:rPr lang="en-US" altLang="ja-JP" b="1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str</a:t>
            </a:r>
            <a:r>
              <a:rPr lang="en-US" altLang="ja-JP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) -&gt; Pizza:</a:t>
            </a:r>
          </a:p>
          <a:p>
            <a:r>
              <a:rPr lang="en-US" altLang="ja-JP" b="1" dirty="0">
                <a:latin typeface="Meiryo UI" panose="020B0604030504040204" pitchFamily="50" charset="-128"/>
                <a:ea typeface="Meiryo UI" panose="020B0604030504040204" pitchFamily="50" charset="-128"/>
              </a:rPr>
              <a:t>	</a:t>
            </a:r>
            <a:r>
              <a:rPr lang="en-US" altLang="ja-JP" b="1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pizza_class</a:t>
            </a:r>
            <a:r>
              <a:rPr lang="en-US" altLang="ja-JP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= menu[</a:t>
            </a:r>
            <a:r>
              <a:rPr lang="en-US" altLang="ja-JP" b="1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pizza_name</a:t>
            </a:r>
            <a:r>
              <a:rPr lang="en-US" altLang="ja-JP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]</a:t>
            </a:r>
          </a:p>
          <a:p>
            <a:r>
              <a:rPr lang="en-US" altLang="ja-JP" b="1" dirty="0">
                <a:latin typeface="Meiryo UI" panose="020B0604030504040204" pitchFamily="50" charset="-128"/>
                <a:ea typeface="Meiryo UI" panose="020B0604030504040204" pitchFamily="50" charset="-128"/>
              </a:rPr>
              <a:t>	</a:t>
            </a:r>
            <a:r>
              <a:rPr lang="en-US" altLang="ja-JP" b="1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new_pizza</a:t>
            </a:r>
            <a:r>
              <a:rPr lang="en-US" altLang="ja-JP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= </a:t>
            </a:r>
            <a:r>
              <a:rPr lang="en-US" altLang="ja-JP" b="1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pizza_class</a:t>
            </a:r>
            <a:r>
              <a:rPr lang="en-US" altLang="ja-JP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()</a:t>
            </a:r>
          </a:p>
          <a:p>
            <a:r>
              <a:rPr lang="en-US" altLang="ja-JP" b="1" dirty="0">
                <a:latin typeface="Meiryo UI" panose="020B0604030504040204" pitchFamily="50" charset="-128"/>
                <a:ea typeface="Meiryo UI" panose="020B0604030504040204" pitchFamily="50" charset="-128"/>
              </a:rPr>
              <a:t>	</a:t>
            </a:r>
            <a:r>
              <a:rPr lang="en-US" altLang="ja-JP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return </a:t>
            </a:r>
            <a:r>
              <a:rPr lang="en-US" altLang="ja-JP" b="1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new_pizza</a:t>
            </a:r>
            <a:endParaRPr lang="en-US" altLang="ja-JP" b="1" dirty="0" smtClean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endParaRPr lang="en-US" altLang="zh-CN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endParaRPr lang="en-US" altLang="zh-CN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1" name="インク 30"/>
              <p14:cNvContentPartPr/>
              <p14:nvPr/>
            </p14:nvContentPartPr>
            <p14:xfrm>
              <a:off x="7025261" y="3428014"/>
              <a:ext cx="307800" cy="223200"/>
            </p14:xfrm>
          </p:contentPart>
        </mc:Choice>
        <mc:Fallback xmlns="">
          <p:pic>
            <p:nvPicPr>
              <p:cNvPr id="31" name="インク 30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999341" y="3410374"/>
                <a:ext cx="355320" cy="26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2" name="インク 31"/>
              <p14:cNvContentPartPr/>
              <p14:nvPr/>
            </p14:nvContentPartPr>
            <p14:xfrm>
              <a:off x="7062341" y="2914294"/>
              <a:ext cx="1328400" cy="722520"/>
            </p14:xfrm>
          </p:contentPart>
        </mc:Choice>
        <mc:Fallback xmlns="">
          <p:pic>
            <p:nvPicPr>
              <p:cNvPr id="32" name="インク 31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044341" y="2889814"/>
                <a:ext cx="1369440" cy="762480"/>
              </a:xfrm>
              <a:prstGeom prst="rect">
                <a:avLst/>
              </a:prstGeom>
            </p:spPr>
          </p:pic>
        </mc:Fallback>
      </mc:AlternateContent>
      <p:sp>
        <p:nvSpPr>
          <p:cNvPr id="33" name="正方形/長方形 32"/>
          <p:cNvSpPr/>
          <p:nvPr/>
        </p:nvSpPr>
        <p:spPr>
          <a:xfrm>
            <a:off x="8421198" y="2585256"/>
            <a:ext cx="34259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 b="1" dirty="0" smtClean="0">
                <a:solidFill>
                  <a:srgbClr val="3165BB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Pizza</a:t>
            </a:r>
            <a:r>
              <a:rPr lang="ja-JP" altLang="en-US" b="1" dirty="0" smtClean="0">
                <a:solidFill>
                  <a:srgbClr val="3165BB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のサブクラスだけ入れたい！</a:t>
            </a:r>
            <a:endParaRPr lang="zh-CN" altLang="en-US" b="1" dirty="0">
              <a:solidFill>
                <a:srgbClr val="3165BB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12131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39AE0A8A-2B01-FC43-AA90-88BA2A4E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205"/>
            <a:ext cx="10896924" cy="1359726"/>
          </a:xfrm>
        </p:spPr>
        <p:txBody>
          <a:bodyPr rtlCol="0"/>
          <a:lstStyle/>
          <a:p>
            <a:r>
              <a:rPr lang="en-US" altLang="ja-JP" dirty="0" err="1" smtClean="0">
                <a:solidFill>
                  <a:schemeClr val="bg1">
                    <a:lumMod val="65000"/>
                  </a:schemeClr>
                </a:solidFill>
              </a:rPr>
              <a:t>typing.</a:t>
            </a:r>
            <a:r>
              <a:rPr lang="en-US" altLang="ja-JP" dirty="0" err="1" smtClean="0"/>
              <a:t>Type</a:t>
            </a:r>
            <a:endParaRPr lang="ja-JP" altLang="en-US" dirty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D8714EE5-8E15-6B41-9518-644A043BB8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246001"/>
            <a:ext cx="10896924" cy="320447"/>
          </a:xfrm>
        </p:spPr>
        <p:txBody>
          <a:bodyPr rtlCol="0"/>
          <a:lstStyle/>
          <a:p>
            <a:pPr rtl="0"/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変数または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Generics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の対象が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Class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である場合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610" y="2406669"/>
            <a:ext cx="2575888" cy="2958083"/>
          </a:xfrm>
          <a:prstGeom prst="rect">
            <a:avLst/>
          </a:prstGeom>
        </p:spPr>
      </p:pic>
      <p:pic>
        <p:nvPicPr>
          <p:cNvPr id="2" name="図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9563" y="2406669"/>
            <a:ext cx="8712437" cy="2958083"/>
          </a:xfrm>
          <a:prstGeom prst="rect">
            <a:avLst/>
          </a:prstGeom>
        </p:spPr>
      </p:pic>
      <p:sp>
        <p:nvSpPr>
          <p:cNvPr id="10" name="正方形/長方形 9"/>
          <p:cNvSpPr/>
          <p:nvPr/>
        </p:nvSpPr>
        <p:spPr>
          <a:xfrm>
            <a:off x="1232233" y="5668564"/>
            <a:ext cx="1010885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 sz="2400" b="1" dirty="0" err="1" smtClean="0">
                <a:solidFill>
                  <a:srgbClr val="FF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Pizza_menu</a:t>
            </a:r>
            <a:r>
              <a:rPr lang="ja-JP" altLang="en-US" sz="2400" b="1" dirty="0" smtClean="0">
                <a:solidFill>
                  <a:srgbClr val="FF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に入れるクラスを</a:t>
            </a:r>
            <a:r>
              <a:rPr lang="en-US" altLang="ja-JP" sz="2400" b="1" dirty="0" smtClean="0">
                <a:solidFill>
                  <a:srgbClr val="FF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Pizza</a:t>
            </a:r>
            <a:r>
              <a:rPr lang="ja-JP" altLang="en-US" sz="2400" b="1" dirty="0" smtClean="0">
                <a:solidFill>
                  <a:srgbClr val="FF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のサブクラスに制限したい場合どうする？</a:t>
            </a:r>
            <a:endParaRPr lang="zh-CN" altLang="en-US" sz="2400" b="1" dirty="0">
              <a:solidFill>
                <a:srgbClr val="FF0000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14472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39AE0A8A-2B01-FC43-AA90-88BA2A4E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205"/>
            <a:ext cx="10896924" cy="1359726"/>
          </a:xfrm>
        </p:spPr>
        <p:txBody>
          <a:bodyPr rtlCol="0"/>
          <a:lstStyle/>
          <a:p>
            <a:r>
              <a:rPr lang="en-US" altLang="ja-JP" dirty="0" err="1">
                <a:solidFill>
                  <a:schemeClr val="bg1">
                    <a:lumMod val="65000"/>
                  </a:schemeClr>
                </a:solidFill>
              </a:rPr>
              <a:t>typing.</a:t>
            </a:r>
            <a:r>
              <a:rPr lang="en-US" altLang="ja-JP" dirty="0" err="1"/>
              <a:t>Type</a:t>
            </a:r>
            <a:endParaRPr lang="ja-JP" altLang="en-US" dirty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D8714EE5-8E15-6B41-9518-644A043BB8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246001"/>
            <a:ext cx="10896924" cy="320447"/>
          </a:xfrm>
        </p:spPr>
        <p:txBody>
          <a:bodyPr rtlCol="0"/>
          <a:lstStyle/>
          <a:p>
            <a:pPr rtl="0"/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変数または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Generics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の対象が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Class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である場合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610" y="2406669"/>
            <a:ext cx="2575888" cy="2958083"/>
          </a:xfrm>
          <a:prstGeom prst="rect">
            <a:avLst/>
          </a:prstGeom>
        </p:spPr>
      </p:pic>
      <p:pic>
        <p:nvPicPr>
          <p:cNvPr id="4" name="図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6153" y="2406669"/>
            <a:ext cx="8461630" cy="2958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89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タイトル 9">
            <a:extLst>
              <a:ext uri="{FF2B5EF4-FFF2-40B4-BE49-F238E27FC236}">
                <a16:creationId xmlns:a16="http://schemas.microsoft.com/office/drawing/2014/main" id="{CF7A04E8-D33E-244D-AFB2-10B9CDB5C5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8737" y="71182"/>
            <a:ext cx="4008437" cy="1395208"/>
          </a:xfrm>
        </p:spPr>
        <p:txBody>
          <a:bodyPr rtlCol="0"/>
          <a:lstStyle/>
          <a:p>
            <a:pPr rtl="0"/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背景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1" name="テキスト プレースホルダー 10">
            <a:extLst>
              <a:ext uri="{FF2B5EF4-FFF2-40B4-BE49-F238E27FC236}">
                <a16:creationId xmlns:a16="http://schemas.microsoft.com/office/drawing/2014/main" id="{9349A659-D3D2-9F43-B94A-438B0C55F67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328737" y="1532051"/>
            <a:ext cx="4583625" cy="602887"/>
          </a:xfrm>
        </p:spPr>
        <p:txBody>
          <a:bodyPr rtlCol="0" anchor="t">
            <a:normAutofit/>
          </a:bodyPr>
          <a:lstStyle/>
          <a:p>
            <a:pPr rtl="0"/>
            <a:r>
              <a:rPr lang="ja-JP" altLang="en-US" sz="2000" b="1" dirty="0" smtClean="0"/>
              <a:t>なぜ</a:t>
            </a:r>
            <a:r>
              <a:rPr lang="en-US" altLang="ja-JP" sz="2000" b="1" dirty="0" smtClean="0"/>
              <a:t>Python</a:t>
            </a:r>
            <a:r>
              <a:rPr lang="ja-JP" altLang="en-US" sz="2000" b="1" dirty="0" smtClean="0"/>
              <a:t>に型をつけたいのか？</a:t>
            </a:r>
            <a:endParaRPr lang="ja-JP" altLang="en-US" sz="2000" b="1" dirty="0"/>
          </a:p>
        </p:txBody>
      </p:sp>
      <p:pic>
        <p:nvPicPr>
          <p:cNvPr id="2" name="図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8737" y="2777772"/>
            <a:ext cx="6494370" cy="3452631"/>
          </a:xfrm>
          <a:prstGeom prst="rect">
            <a:avLst/>
          </a:prstGeom>
        </p:spPr>
      </p:pic>
      <p:sp>
        <p:nvSpPr>
          <p:cNvPr id="7" name="テキスト プレースホルダー 10">
            <a:extLst>
              <a:ext uri="{FF2B5EF4-FFF2-40B4-BE49-F238E27FC236}">
                <a16:creationId xmlns:a16="http://schemas.microsoft.com/office/drawing/2014/main" id="{C11BD6B0-E24A-7F4B-8641-F7B254D58E8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328737" y="2338307"/>
            <a:ext cx="2340222" cy="439466"/>
          </a:xfrm>
        </p:spPr>
        <p:txBody>
          <a:bodyPr rtlCol="0">
            <a:noAutofit/>
          </a:bodyPr>
          <a:lstStyle/>
          <a:p>
            <a:pPr marL="0" indent="0" rtl="0">
              <a:buNone/>
            </a:pPr>
            <a:r>
              <a:rPr lang="en-US" altLang="ja-JP" sz="1800" b="1" dirty="0" err="1" smtClean="0">
                <a:solidFill>
                  <a:srgbClr val="00B050"/>
                </a:solidFill>
              </a:rPr>
              <a:t>PyCharm</a:t>
            </a:r>
            <a:r>
              <a:rPr lang="ja-JP" altLang="en-US" sz="1800" b="1" dirty="0" smtClean="0">
                <a:solidFill>
                  <a:srgbClr val="00B050"/>
                </a:solidFill>
              </a:rPr>
              <a:t>　</a:t>
            </a:r>
            <a:r>
              <a:rPr lang="en-US" altLang="ja-JP" sz="1800" b="1" dirty="0" smtClean="0">
                <a:solidFill>
                  <a:srgbClr val="00B050"/>
                </a:solidFill>
              </a:rPr>
              <a:t>2020.2</a:t>
            </a:r>
          </a:p>
        </p:txBody>
      </p:sp>
      <p:sp>
        <p:nvSpPr>
          <p:cNvPr id="3" name="角丸四角形吹き出し 2"/>
          <p:cNvSpPr/>
          <p:nvPr/>
        </p:nvSpPr>
        <p:spPr>
          <a:xfrm>
            <a:off x="6871855" y="4373218"/>
            <a:ext cx="4333805" cy="1045028"/>
          </a:xfrm>
          <a:prstGeom prst="wedgeRoundRectCallout">
            <a:avLst>
              <a:gd name="adj1" fmla="val -127322"/>
              <a:gd name="adj2" fmla="val -26582"/>
              <a:gd name="adj3" fmla="val 16667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なぜここで使わない選択肢を</a:t>
            </a:r>
            <a:endParaRPr lang="en-US" altLang="ja-JP" b="1" dirty="0" smtClean="0">
              <a:solidFill>
                <a:schemeClr val="tx1">
                  <a:lumMod val="50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lang="ja-JP" altLang="en-US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沢山</a:t>
            </a:r>
            <a:r>
              <a:rPr lang="ja-JP" altLang="en-US" b="1" dirty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推薦</a:t>
            </a:r>
            <a:r>
              <a:rPr lang="ja-JP" altLang="en-US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してくれるの？</a:t>
            </a:r>
            <a:endParaRPr lang="en-US" altLang="ja-JP" b="1" dirty="0" smtClean="0">
              <a:solidFill>
                <a:schemeClr val="tx1">
                  <a:lumMod val="50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lang="ja-JP" altLang="en-US" sz="1200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（実は</a:t>
            </a:r>
            <a:r>
              <a:rPr lang="en-US" altLang="ja-JP" sz="1200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Snippet</a:t>
            </a:r>
            <a:r>
              <a:rPr lang="ja-JP" altLang="en-US" sz="1200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で</a:t>
            </a:r>
            <a:r>
              <a:rPr lang="ja-JP" altLang="en-US" sz="1200" b="1" dirty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す</a:t>
            </a:r>
            <a:r>
              <a:rPr lang="ja-JP" altLang="en-US" sz="1200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）</a:t>
            </a:r>
            <a:endParaRPr lang="zh-CN" altLang="en-US" sz="1200" b="1" dirty="0">
              <a:solidFill>
                <a:schemeClr val="tx1">
                  <a:lumMod val="50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9" name="角丸四角形吹き出し 8"/>
          <p:cNvSpPr/>
          <p:nvPr/>
        </p:nvSpPr>
        <p:spPr>
          <a:xfrm>
            <a:off x="6871855" y="3211277"/>
            <a:ext cx="4441715" cy="966462"/>
          </a:xfrm>
          <a:prstGeom prst="wedgeRoundRectCallout">
            <a:avLst>
              <a:gd name="adj1" fmla="val -134034"/>
              <a:gd name="adj2" fmla="val -11892"/>
              <a:gd name="adj3" fmla="val 16667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型を定義していないのに、</a:t>
            </a:r>
            <a:endParaRPr lang="en-US" altLang="ja-JP" b="1" dirty="0" smtClean="0">
              <a:solidFill>
                <a:schemeClr val="tx1">
                  <a:lumMod val="50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lang="ja-JP" altLang="en-US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なぜ勝手に「</a:t>
            </a:r>
            <a:r>
              <a:rPr lang="en-US" altLang="ja-JP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x</a:t>
            </a:r>
            <a:r>
              <a:rPr lang="ja-JP" altLang="en-US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」が候補に出ているの？</a:t>
            </a:r>
            <a:endParaRPr lang="zh-CN" altLang="en-US" b="1" dirty="0">
              <a:solidFill>
                <a:schemeClr val="tx1">
                  <a:lumMod val="50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2" name="角丸四角形吹き出し 11"/>
          <p:cNvSpPr/>
          <p:nvPr/>
        </p:nvSpPr>
        <p:spPr>
          <a:xfrm>
            <a:off x="6871855" y="2049336"/>
            <a:ext cx="4333805" cy="966462"/>
          </a:xfrm>
          <a:prstGeom prst="wedgeRoundRectCallout">
            <a:avLst>
              <a:gd name="adj1" fmla="val -112805"/>
              <a:gd name="adj2" fmla="val 59784"/>
              <a:gd name="adj3" fmla="val 16667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point</a:t>
            </a:r>
            <a:r>
              <a:rPr lang="ja-JP" altLang="en-US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が</a:t>
            </a:r>
            <a:r>
              <a:rPr lang="en-US" altLang="zh-CN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x</a:t>
            </a:r>
            <a:r>
              <a:rPr lang="ja-JP" altLang="en-US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持っていない場合</a:t>
            </a:r>
            <a:endParaRPr lang="en-US" altLang="ja-JP" b="1" dirty="0" smtClean="0">
              <a:solidFill>
                <a:schemeClr val="tx1">
                  <a:lumMod val="50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lang="ja-JP" altLang="en-US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エラーになるのでは？</a:t>
            </a:r>
            <a:endParaRPr lang="zh-CN" altLang="en-US" b="1" dirty="0">
              <a:solidFill>
                <a:schemeClr val="tx1">
                  <a:lumMod val="50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11258909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プレースホルダー 4" descr="パッキングされた旅行鞄">
            <a:extLst>
              <a:ext uri="{FF2B5EF4-FFF2-40B4-BE49-F238E27FC236}">
                <a16:creationId xmlns:a16="http://schemas.microsoft.com/office/drawing/2014/main" id="{1953526E-7475-6A40-B32A-AB90CBA9376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4656" b="4656"/>
          <a:stretch>
            <a:fillRect/>
          </a:stretch>
        </p:blipFill>
        <p:spPr/>
      </p:pic>
      <p:sp>
        <p:nvSpPr>
          <p:cNvPr id="24" name="タイトル 23">
            <a:extLst>
              <a:ext uri="{FF2B5EF4-FFF2-40B4-BE49-F238E27FC236}">
                <a16:creationId xmlns:a16="http://schemas.microsoft.com/office/drawing/2014/main" id="{3BC3A2D7-5CFE-0944-821B-1E6E6760B6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8373" y="1959971"/>
            <a:ext cx="5445858" cy="2704640"/>
          </a:xfrm>
        </p:spPr>
        <p:txBody>
          <a:bodyPr rtlCol="0">
            <a:normAutofit/>
          </a:bodyPr>
          <a:lstStyle/>
          <a:p>
            <a:pPr rtl="0"/>
            <a:r>
              <a:rPr lang="en-US" altLang="ja-JP" sz="6000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Static </a:t>
            </a:r>
            <a:br>
              <a:rPr lang="en-US" altLang="ja-JP" sz="6000" dirty="0" smtClean="0">
                <a:latin typeface="Meiryo UI" panose="020B0604030504040204" pitchFamily="50" charset="-128"/>
                <a:ea typeface="Meiryo UI" panose="020B0604030504040204" pitchFamily="50" charset="-128"/>
              </a:rPr>
            </a:br>
            <a:r>
              <a:rPr lang="en-US" altLang="ja-JP" sz="6000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Type </a:t>
            </a:r>
            <a:br>
              <a:rPr lang="en-US" altLang="ja-JP" sz="6000" dirty="0" smtClean="0">
                <a:latin typeface="Meiryo UI" panose="020B0604030504040204" pitchFamily="50" charset="-128"/>
                <a:ea typeface="Meiryo UI" panose="020B0604030504040204" pitchFamily="50" charset="-128"/>
              </a:rPr>
            </a:br>
            <a:r>
              <a:rPr lang="en-US" altLang="ja-JP" sz="6000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Checker</a:t>
            </a:r>
            <a:endParaRPr lang="ja-JP" altLang="en-US" sz="320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25" name="テキスト プレースホルダー 24">
            <a:extLst>
              <a:ext uri="{FF2B5EF4-FFF2-40B4-BE49-F238E27FC236}">
                <a16:creationId xmlns:a16="http://schemas.microsoft.com/office/drawing/2014/main" id="{F8C6BF16-D352-864F-9ABC-9C63470E63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altLang="ja-JP" dirty="0" smtClean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rtl="0"/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PyCharm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v.s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.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Pylance</a:t>
            </a:r>
            <a:r>
              <a:rPr lang="en-US" altLang="ja-JP" dirty="0" smtClean="0"/>
              <a:t>(</a:t>
            </a:r>
            <a:r>
              <a:rPr lang="en-US" altLang="ja-JP" dirty="0" err="1" smtClean="0"/>
              <a:t>VScode</a:t>
            </a:r>
            <a:r>
              <a:rPr lang="en-US" altLang="ja-JP" dirty="0" smtClean="0"/>
              <a:t>)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74271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39AE0A8A-2B01-FC43-AA90-88BA2A4E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205"/>
            <a:ext cx="10896924" cy="1359726"/>
          </a:xfrm>
        </p:spPr>
        <p:txBody>
          <a:bodyPr rtlCol="0"/>
          <a:lstStyle/>
          <a:p>
            <a:r>
              <a:rPr lang="ja-JP" altLang="en-US" dirty="0" smtClean="0"/>
              <a:t>静的型検査ツールの違い</a:t>
            </a:r>
            <a:endParaRPr lang="ja-JP" altLang="en-US" dirty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D8714EE5-8E15-6B41-9518-644A043BB8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175657"/>
            <a:ext cx="10896924" cy="320447"/>
          </a:xfrm>
        </p:spPr>
        <p:txBody>
          <a:bodyPr rtlCol="0"/>
          <a:lstStyle/>
          <a:p>
            <a:pPr rtl="0"/>
            <a:r>
              <a:rPr lang="en-US" altLang="ja-JP" b="1" dirty="0" err="1" smtClean="0"/>
              <a:t>Pycharm</a:t>
            </a:r>
            <a:r>
              <a:rPr lang="ja-JP" altLang="en-US" b="1" dirty="0" smtClean="0"/>
              <a:t>　</a:t>
            </a:r>
            <a:r>
              <a:rPr lang="en-US" altLang="ja-JP" b="1" dirty="0" err="1" smtClean="0"/>
              <a:t>v.s</a:t>
            </a:r>
            <a:r>
              <a:rPr lang="en-US" altLang="ja-JP" b="1" dirty="0" smtClean="0"/>
              <a:t>. </a:t>
            </a:r>
            <a:r>
              <a:rPr lang="en-US" altLang="ja-JP" b="1" dirty="0" err="1" smtClean="0"/>
              <a:t>Pylance</a:t>
            </a:r>
            <a:r>
              <a:rPr lang="ja-JP" altLang="en-US" b="1" dirty="0" smtClean="0"/>
              <a:t>（</a:t>
            </a:r>
            <a:r>
              <a:rPr lang="en-US" altLang="ja-JP" b="1" dirty="0" err="1" smtClean="0"/>
              <a:t>VSCode</a:t>
            </a:r>
            <a:r>
              <a:rPr lang="ja-JP" altLang="en-US" b="1" dirty="0" smtClean="0"/>
              <a:t>）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2" name="図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4867" y="2331628"/>
            <a:ext cx="6810425" cy="1285884"/>
          </a:xfrm>
          <a:prstGeom prst="rect">
            <a:avLst/>
          </a:prstGeom>
        </p:spPr>
      </p:pic>
      <p:pic>
        <p:nvPicPr>
          <p:cNvPr id="3" name="図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4867" y="3786182"/>
            <a:ext cx="6481810" cy="1114433"/>
          </a:xfrm>
          <a:prstGeom prst="rect">
            <a:avLst/>
          </a:prstGeom>
        </p:spPr>
      </p:pic>
      <p:pic>
        <p:nvPicPr>
          <p:cNvPr id="5" name="図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4867" y="5069285"/>
            <a:ext cx="7791507" cy="1147771"/>
          </a:xfrm>
          <a:prstGeom prst="rect">
            <a:avLst/>
          </a:prstGeom>
        </p:spPr>
      </p:pic>
      <p:sp>
        <p:nvSpPr>
          <p:cNvPr id="8" name="正方形/長方形 7"/>
          <p:cNvSpPr/>
          <p:nvPr/>
        </p:nvSpPr>
        <p:spPr>
          <a:xfrm>
            <a:off x="838200" y="1729200"/>
            <a:ext cx="83015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ja-JP" altLang="en-US" b="1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◆</a:t>
            </a:r>
            <a:r>
              <a:rPr lang="en-US" altLang="ja-JP" b="1" dirty="0" err="1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Pylance</a:t>
            </a:r>
            <a:r>
              <a:rPr lang="ja-JP" altLang="en-US" b="1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（</a:t>
            </a:r>
            <a:r>
              <a:rPr lang="en-US" altLang="ja-JP" b="1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VS Code</a:t>
            </a:r>
            <a:r>
              <a:rPr lang="ja-JP" altLang="en-US" b="1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）ではチェックされるが、</a:t>
            </a:r>
            <a:r>
              <a:rPr lang="en-US" altLang="ja-JP" b="1" dirty="0" err="1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PyCharm</a:t>
            </a:r>
            <a:r>
              <a:rPr lang="ja-JP" altLang="en-US" b="1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ではチェックされない部分</a:t>
            </a:r>
            <a:endParaRPr lang="zh-CN" altLang="en-US" b="1" dirty="0">
              <a:solidFill>
                <a:srgbClr val="1E1E1E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9" name="正方形/長方形 8"/>
          <p:cNvSpPr/>
          <p:nvPr/>
        </p:nvSpPr>
        <p:spPr>
          <a:xfrm>
            <a:off x="838200" y="6302970"/>
            <a:ext cx="884998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 sz="2400" b="1" dirty="0" smtClean="0">
                <a:solidFill>
                  <a:srgbClr val="FF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※</a:t>
            </a:r>
            <a:r>
              <a:rPr lang="en-US" altLang="ja-JP" sz="2400" b="1" dirty="0" err="1" smtClean="0">
                <a:solidFill>
                  <a:srgbClr val="FF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Pylance</a:t>
            </a:r>
            <a:r>
              <a:rPr lang="ja-JP" altLang="en-US" sz="2400" b="1" dirty="0" smtClean="0">
                <a:solidFill>
                  <a:srgbClr val="FF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（</a:t>
            </a:r>
            <a:r>
              <a:rPr lang="en-US" altLang="ja-JP" sz="2400" b="1" dirty="0" smtClean="0">
                <a:solidFill>
                  <a:srgbClr val="FF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VS</a:t>
            </a:r>
            <a:r>
              <a:rPr lang="ja-JP" altLang="en-US" sz="2400" b="1" dirty="0" smtClean="0">
                <a:solidFill>
                  <a:srgbClr val="FF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sz="2400" b="1" dirty="0" smtClean="0">
                <a:solidFill>
                  <a:srgbClr val="FF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Code</a:t>
            </a:r>
            <a:r>
              <a:rPr lang="ja-JP" altLang="en-US" sz="2400" b="1" dirty="0" smtClean="0">
                <a:solidFill>
                  <a:srgbClr val="FF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）の方が静的型チェックのミスが少ない！</a:t>
            </a:r>
            <a:endParaRPr lang="zh-CN" altLang="en-US" sz="2400" b="1" dirty="0">
              <a:solidFill>
                <a:srgbClr val="FF0000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88831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39AE0A8A-2B01-FC43-AA90-88BA2A4E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205"/>
            <a:ext cx="10896924" cy="1359726"/>
          </a:xfrm>
        </p:spPr>
        <p:txBody>
          <a:bodyPr rtlCol="0"/>
          <a:lstStyle/>
          <a:p>
            <a:r>
              <a:rPr lang="ja-JP" altLang="en-US" dirty="0" smtClean="0"/>
              <a:t>入力</a:t>
            </a:r>
            <a:r>
              <a:rPr lang="ja-JP" altLang="en-US" dirty="0"/>
              <a:t>候補</a:t>
            </a:r>
            <a:r>
              <a:rPr lang="ja-JP" altLang="en-US" dirty="0" smtClean="0"/>
              <a:t>の違い</a:t>
            </a:r>
            <a:endParaRPr lang="ja-JP" altLang="en-US" dirty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D8714EE5-8E15-6B41-9518-644A043BB8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175657"/>
            <a:ext cx="10896924" cy="320447"/>
          </a:xfrm>
        </p:spPr>
        <p:txBody>
          <a:bodyPr rtlCol="0"/>
          <a:lstStyle/>
          <a:p>
            <a:pPr rtl="0"/>
            <a:r>
              <a:rPr lang="en-US" altLang="ja-JP" b="1" dirty="0" err="1" smtClean="0"/>
              <a:t>Pycharm</a:t>
            </a:r>
            <a:r>
              <a:rPr lang="ja-JP" altLang="en-US" b="1" dirty="0" smtClean="0"/>
              <a:t>　</a:t>
            </a:r>
            <a:r>
              <a:rPr lang="en-US" altLang="ja-JP" b="1" dirty="0" err="1" smtClean="0"/>
              <a:t>v.s</a:t>
            </a:r>
            <a:r>
              <a:rPr lang="en-US" altLang="ja-JP" b="1" dirty="0" smtClean="0"/>
              <a:t>. </a:t>
            </a:r>
            <a:r>
              <a:rPr lang="en-US" altLang="ja-JP" b="1" dirty="0" err="1" smtClean="0"/>
              <a:t>VSCode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8" name="正方形/長方形 7"/>
          <p:cNvSpPr/>
          <p:nvPr/>
        </p:nvSpPr>
        <p:spPr>
          <a:xfrm>
            <a:off x="3915660" y="1645693"/>
            <a:ext cx="47420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b="1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◆入力候補の違い（型定義していない場合）</a:t>
            </a:r>
            <a:endParaRPr lang="zh-CN" altLang="en-US" b="1" dirty="0">
              <a:solidFill>
                <a:srgbClr val="1E1E1E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9" name="図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486" y="3754830"/>
            <a:ext cx="5291176" cy="2695595"/>
          </a:xfrm>
          <a:prstGeom prst="rect">
            <a:avLst/>
          </a:prstGeom>
        </p:spPr>
      </p:pic>
      <p:pic>
        <p:nvPicPr>
          <p:cNvPr id="10" name="図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2283" y="3754830"/>
            <a:ext cx="5132841" cy="2695595"/>
          </a:xfrm>
          <a:prstGeom prst="rect">
            <a:avLst/>
          </a:prstGeom>
        </p:spPr>
      </p:pic>
      <p:sp>
        <p:nvSpPr>
          <p:cNvPr id="12" name="正方形/長方形 11"/>
          <p:cNvSpPr/>
          <p:nvPr/>
        </p:nvSpPr>
        <p:spPr>
          <a:xfrm>
            <a:off x="995486" y="2437225"/>
            <a:ext cx="5032596" cy="113877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◆</a:t>
            </a:r>
            <a:r>
              <a:rPr lang="en-US" altLang="ja-JP" dirty="0" err="1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PyCharm</a:t>
            </a:r>
            <a:r>
              <a:rPr lang="ja-JP" altLang="en-US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：よく使うキーワードも提示してくれる。</a:t>
            </a:r>
            <a:r>
              <a:rPr lang="ja-JP" altLang="en-US" b="1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　</a:t>
            </a:r>
            <a:endParaRPr lang="en-US" altLang="ja-JP" b="1" dirty="0" smtClean="0">
              <a:solidFill>
                <a:srgbClr val="1E1E1E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endParaRPr lang="en-US" altLang="ja-JP" b="1" dirty="0" smtClean="0">
              <a:solidFill>
                <a:srgbClr val="1E1E1E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lang="ja-JP" altLang="en-US" sz="1600" dirty="0" smtClean="0">
                <a:solidFill>
                  <a:srgbClr val="00B05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＋型定義しなくても、一度出た名前が入力候補に出る</a:t>
            </a:r>
            <a:endParaRPr lang="en-US" altLang="ja-JP" sz="1600" dirty="0" smtClean="0">
              <a:solidFill>
                <a:srgbClr val="00B050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lang="ja-JP" altLang="en-US" sz="1600" dirty="0" err="1" smtClean="0">
                <a:solidFill>
                  <a:srgbClr val="FF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ー</a:t>
            </a:r>
            <a:r>
              <a:rPr lang="ja-JP" altLang="en-US" sz="1600" dirty="0" smtClean="0">
                <a:solidFill>
                  <a:srgbClr val="FF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無関係な入力候補も出てしまう。正確性が低い</a:t>
            </a:r>
            <a:endParaRPr lang="zh-CN" altLang="en-US" sz="1600" dirty="0">
              <a:solidFill>
                <a:srgbClr val="FF0000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4" name="正方形/長方形 13"/>
          <p:cNvSpPr/>
          <p:nvPr/>
        </p:nvSpPr>
        <p:spPr>
          <a:xfrm>
            <a:off x="6602283" y="2421474"/>
            <a:ext cx="4823756" cy="113877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◆</a:t>
            </a:r>
            <a:r>
              <a:rPr lang="en-US" altLang="ja-JP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VS Code</a:t>
            </a:r>
            <a:r>
              <a:rPr lang="ja-JP" altLang="en-US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：</a:t>
            </a:r>
            <a:r>
              <a:rPr lang="ja-JP" altLang="en-US" dirty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定義</a:t>
            </a:r>
            <a:r>
              <a:rPr lang="ja-JP" altLang="en-US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した型を根拠に候補を出す。</a:t>
            </a:r>
            <a:r>
              <a:rPr lang="ja-JP" altLang="en-US" b="1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　</a:t>
            </a:r>
            <a:endParaRPr lang="en-US" altLang="ja-JP" b="1" dirty="0" smtClean="0">
              <a:solidFill>
                <a:srgbClr val="1E1E1E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endParaRPr lang="en-US" altLang="ja-JP" b="1" dirty="0" smtClean="0">
              <a:solidFill>
                <a:srgbClr val="1E1E1E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lang="ja-JP" altLang="en-US" sz="1600" dirty="0" smtClean="0">
                <a:solidFill>
                  <a:srgbClr val="00B05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＋入力候補の正確性が高い</a:t>
            </a:r>
            <a:endParaRPr lang="en-US" altLang="ja-JP" sz="1600" dirty="0" smtClean="0">
              <a:solidFill>
                <a:srgbClr val="00B050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lang="ja-JP" altLang="en-US" sz="1600" dirty="0" err="1" smtClean="0">
                <a:solidFill>
                  <a:srgbClr val="FF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ー</a:t>
            </a:r>
            <a:r>
              <a:rPr lang="ja-JP" altLang="en-US" sz="1600" dirty="0" smtClean="0">
                <a:solidFill>
                  <a:srgbClr val="FF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型</a:t>
            </a:r>
            <a:r>
              <a:rPr lang="ja-JP" altLang="en-US" sz="1600" dirty="0" err="1" smtClean="0">
                <a:solidFill>
                  <a:srgbClr val="FF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定義ていない</a:t>
            </a:r>
            <a:r>
              <a:rPr lang="ja-JP" altLang="en-US" sz="1600" dirty="0" smtClean="0">
                <a:solidFill>
                  <a:srgbClr val="FF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場合何の候補も出ない</a:t>
            </a:r>
            <a:endParaRPr lang="zh-CN" altLang="en-US" sz="1600" dirty="0">
              <a:solidFill>
                <a:srgbClr val="FF0000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1026" name="Picture 2" descr="We did talk about pycharm logo and now it is changed ! : Python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799"/>
          <a:stretch/>
        </p:blipFill>
        <p:spPr bwMode="auto">
          <a:xfrm>
            <a:off x="1280159" y="1985021"/>
            <a:ext cx="1105997" cy="1030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Windows10のVS CodeでPHPのコードフォーマット（PSR-2）を自動で行う方法。細かく丁寧に説明。 | mrkmyki＠フリーランスブログ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00" t="15855" r="29108" b="21083"/>
          <a:stretch/>
        </p:blipFill>
        <p:spPr bwMode="auto">
          <a:xfrm>
            <a:off x="6927272" y="2118879"/>
            <a:ext cx="1010701" cy="879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2838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プレースホルダー 4" descr="旅行がテーマの平面レイアウト">
            <a:extLst>
              <a:ext uri="{FF2B5EF4-FFF2-40B4-BE49-F238E27FC236}">
                <a16:creationId xmlns:a16="http://schemas.microsoft.com/office/drawing/2014/main" id="{2320BECE-3734-8743-8137-451E559E997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11745" b="11745"/>
          <a:stretch>
            <a:fillRect/>
          </a:stretch>
        </p:blipFill>
        <p:spPr>
          <a:xfrm>
            <a:off x="838200" y="0"/>
            <a:ext cx="11353800" cy="5791201"/>
          </a:xfrm>
        </p:spPr>
      </p:pic>
      <p:sp>
        <p:nvSpPr>
          <p:cNvPr id="4" name="タイトル 3">
            <a:extLst>
              <a:ext uri="{FF2B5EF4-FFF2-40B4-BE49-F238E27FC236}">
                <a16:creationId xmlns:a16="http://schemas.microsoft.com/office/drawing/2014/main" id="{EB516E3E-5EFE-4EBE-B821-28A54E2B1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b"/>
          <a:lstStyle/>
          <a:p>
            <a:pPr lvl="0" rtl="0"/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  <a:sym typeface="Bebas"/>
              </a:rPr>
              <a:t>ありがとう</a:t>
            </a:r>
            <a:b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  <a:sym typeface="Bebas"/>
              </a:rPr>
            </a:b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  <a:sym typeface="Bebas"/>
              </a:rPr>
              <a:t>ございました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6" name="テキスト プレースホルダー 5">
            <a:extLst>
              <a:ext uri="{FF2B5EF4-FFF2-40B4-BE49-F238E27FC236}">
                <a16:creationId xmlns:a16="http://schemas.microsoft.com/office/drawing/2014/main" id="{4E492036-E696-4CD7-AA21-39FC74717BB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rtlCol="0">
            <a:normAutofit lnSpcReduction="10000"/>
          </a:bodyPr>
          <a:lstStyle/>
          <a:p>
            <a:pPr rtl="0"/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HTTP://WWW.MARGIESTRAVEL.COM/</a:t>
            </a:r>
          </a:p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grpSp>
        <p:nvGrpSpPr>
          <p:cNvPr id="51" name="グループ 50" descr="連絡先情報テキスト ボックス グループ">
            <a:extLst>
              <a:ext uri="{FF2B5EF4-FFF2-40B4-BE49-F238E27FC236}">
                <a16:creationId xmlns:a16="http://schemas.microsoft.com/office/drawing/2014/main" id="{5440D331-C6D8-D844-8811-5ED6AEB3F4BD}"/>
              </a:ext>
            </a:extLst>
          </p:cNvPr>
          <p:cNvGrpSpPr/>
          <p:nvPr/>
        </p:nvGrpSpPr>
        <p:grpSpPr>
          <a:xfrm>
            <a:off x="9309516" y="502274"/>
            <a:ext cx="2780443" cy="993643"/>
            <a:chOff x="7718027" y="4213936"/>
            <a:chExt cx="2780443" cy="993643"/>
          </a:xfrm>
        </p:grpSpPr>
        <p:grpSp>
          <p:nvGrpSpPr>
            <p:cNvPr id="19" name="グループ 18">
              <a:extLst>
                <a:ext uri="{FF2B5EF4-FFF2-40B4-BE49-F238E27FC236}">
                  <a16:creationId xmlns:a16="http://schemas.microsoft.com/office/drawing/2014/main" id="{28D1A7A2-A799-E043-8B93-F66D87909B8A}"/>
                </a:ext>
              </a:extLst>
            </p:cNvPr>
            <p:cNvGrpSpPr/>
            <p:nvPr/>
          </p:nvGrpSpPr>
          <p:grpSpPr>
            <a:xfrm>
              <a:off x="8029588" y="4225347"/>
              <a:ext cx="2468882" cy="982232"/>
              <a:chOff x="6095998" y="4225347"/>
              <a:chExt cx="4707723" cy="982232"/>
            </a:xfrm>
          </p:grpSpPr>
          <p:sp>
            <p:nvSpPr>
              <p:cNvPr id="45" name="サブタイトル 2">
                <a:extLst>
                  <a:ext uri="{FF2B5EF4-FFF2-40B4-BE49-F238E27FC236}">
                    <a16:creationId xmlns:a16="http://schemas.microsoft.com/office/drawing/2014/main" id="{6727AF79-CC43-B24F-91AB-59C97C34865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95998" y="4225347"/>
                <a:ext cx="4031470" cy="309048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0" indent="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500"/>
                  </a:spcAft>
                  <a:buClr>
                    <a:schemeClr val="accent1"/>
                  </a:buClr>
                  <a:buFont typeface="Arial" panose="020B0604020202020204" pitchFamily="34" charset="0"/>
                  <a:buNone/>
                  <a:defRPr sz="1400" kern="120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ctr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None/>
                  <a:defRPr sz="20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ctr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None/>
                  <a:defRPr sz="18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ctr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None/>
                  <a:defRPr sz="16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ctr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None/>
                  <a:defRPr sz="16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>
                  <a:buClr>
                    <a:srgbClr val="00B0F0"/>
                  </a:buClr>
                </a:pPr>
                <a:r>
                  <a:rPr lang="en-US" altLang="ja-JP" b="1" dirty="0">
                    <a:solidFill>
                      <a:schemeClr val="tx2"/>
                    </a:solidFill>
                    <a:latin typeface="Meiryo UI" panose="020B0604030504040204" pitchFamily="50" charset="-128"/>
                    <a:ea typeface="Meiryo UI" panose="020B0604030504040204" pitchFamily="50" charset="-128"/>
                    <a:cs typeface="Gill Sans" panose="020B0502020104020203" pitchFamily="34" charset="-79"/>
                  </a:rPr>
                  <a:t>VICTORIA LINDQVIST</a:t>
                </a:r>
                <a:endParaRPr kumimoji="0" lang="ja-JP" altLang="en-US" sz="1400" b="1" u="none" strike="noStrike" kern="120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Gill Sans" panose="020B0502020104020203" pitchFamily="34" charset="-79"/>
                </a:endParaRPr>
              </a:p>
            </p:txBody>
          </p:sp>
          <p:sp>
            <p:nvSpPr>
              <p:cNvPr id="46" name="テキスト プレースホルダー 17">
                <a:extLst>
                  <a:ext uri="{FF2B5EF4-FFF2-40B4-BE49-F238E27FC236}">
                    <a16:creationId xmlns:a16="http://schemas.microsoft.com/office/drawing/2014/main" id="{698B802A-61BF-5142-91CD-EF6EE9F1A68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96002" y="4570697"/>
                <a:ext cx="4268786" cy="247650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0" indent="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500"/>
                  </a:spcAft>
                  <a:buClr>
                    <a:schemeClr val="accent1"/>
                  </a:buClr>
                  <a:buFont typeface="Arial" panose="020B0604020202020204" pitchFamily="34" charset="0"/>
                  <a:buNone/>
                  <a:defRPr lang="en-US" sz="1400" kern="1200" dirty="0" smtClean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lvl1pPr>
                <a:lvl2pPr marL="542925" indent="-276225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Char char="•"/>
                  <a:defRPr lang="en-US" sz="2000" kern="1200" dirty="0" smtClean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2pPr>
                <a:lvl3pPr marL="809625" indent="-2667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Char char="•"/>
                  <a:defRPr lang="en-US" sz="1800" kern="1200" dirty="0" smtClean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3pPr>
                <a:lvl4pPr marL="1076325" indent="-2667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Char char="•"/>
                  <a:defRPr lang="en-US" sz="1600" kern="1200" dirty="0" smtClean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4pPr>
                <a:lvl5pPr marL="1343025" indent="-2667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Char char="•"/>
                  <a:defRPr lang="en-ZA" sz="1600" kern="1200" dirty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>
                  <a:buClr>
                    <a:srgbClr val="00B0F0"/>
                  </a:buClr>
                </a:pPr>
                <a:r>
                  <a:rPr lang="en-US" altLang="ja-JP" sz="1400" u="none" strike="noStrike" kern="1200" cap="none" spc="0" normalizeH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Meiryo UI" panose="020B0604030504040204" pitchFamily="50" charset="-128"/>
                    <a:ea typeface="Meiryo UI" panose="020B0604030504040204" pitchFamily="50" charset="-128"/>
                    <a:cs typeface="Gill Sans Light" panose="020B0302020104020203" pitchFamily="34" charset="-79"/>
                  </a:rPr>
                  <a:t>+</a:t>
                </a:r>
                <a:r>
                  <a:rPr lang="en-US" altLang="ja-JP" dirty="0">
                    <a:solidFill>
                      <a:schemeClr val="tx2"/>
                    </a:solidFill>
                    <a:latin typeface="Meiryo UI" panose="020B0604030504040204" pitchFamily="50" charset="-128"/>
                    <a:ea typeface="Meiryo UI" panose="020B0604030504040204" pitchFamily="50" charset="-128"/>
                    <a:cs typeface="Gill Sans Light" panose="020B0302020104020203" pitchFamily="34" charset="-79"/>
                  </a:rPr>
                  <a:t>1 (589) 555‐0199</a:t>
                </a:r>
                <a:endParaRPr kumimoji="0" lang="ja-JP" altLang="en-US" sz="1400" u="none" strike="noStrike" kern="120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Gill Sans Light" panose="020B0302020104020203" pitchFamily="34" charset="-79"/>
                </a:endParaRPr>
              </a:p>
            </p:txBody>
          </p:sp>
          <p:sp>
            <p:nvSpPr>
              <p:cNvPr id="47" name="テキスト プレースホルダー 18">
                <a:extLst>
                  <a:ext uri="{FF2B5EF4-FFF2-40B4-BE49-F238E27FC236}">
                    <a16:creationId xmlns:a16="http://schemas.microsoft.com/office/drawing/2014/main" id="{22512C4B-7E64-EA4F-9C2C-D59EF00F75B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96002" y="4959929"/>
                <a:ext cx="4707719" cy="247650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0" indent="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500"/>
                  </a:spcAft>
                  <a:buClr>
                    <a:schemeClr val="accent1"/>
                  </a:buClr>
                  <a:buFont typeface="Arial" panose="020B0604020202020204" pitchFamily="34" charset="0"/>
                  <a:buNone/>
                  <a:defRPr lang="en-US" sz="1400" kern="1200" smtClean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lvl1pPr>
                <a:lvl2pPr marL="542925" indent="-276225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Char char="•"/>
                  <a:defRPr lang="en-US" sz="2000" kern="1200" smtClean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2pPr>
                <a:lvl3pPr marL="809625" indent="-2667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Char char="•"/>
                  <a:defRPr lang="en-US" sz="1800" kern="1200" smtClean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3pPr>
                <a:lvl4pPr marL="1076325" indent="-2667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Char char="•"/>
                  <a:defRPr lang="en-US" sz="1600" kern="1200" smtClean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4pPr>
                <a:lvl5pPr marL="1343025" indent="-2667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Char char="•"/>
                  <a:defRPr lang="en-ZA" sz="16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500"/>
                  </a:spcAft>
                  <a:buClr>
                    <a:srgbClr val="00B0F0"/>
                  </a:buClr>
                  <a:buSzTx/>
                  <a:buFont typeface="Arial" panose="020B0604020202020204" pitchFamily="34" charset="0"/>
                  <a:buNone/>
                  <a:tabLst/>
                  <a:defRPr/>
                </a:pPr>
                <a:r>
                  <a:rPr lang="en-US" altLang="ja-JP" sz="1400" u="none" strike="noStrike" kern="1200" cap="none" spc="0" normalizeH="0" noProof="0" dirty="0" smtClean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Meiryo UI" panose="020B0604030504040204" pitchFamily="50" charset="-128"/>
                    <a:ea typeface="Meiryo UI" panose="020B0604030504040204" pitchFamily="50" charset="-128"/>
                    <a:cs typeface="Gill Sans Light" panose="020B0302020104020203" pitchFamily="34" charset="-79"/>
                  </a:rPr>
                  <a:t>victoria@margiestravel.com</a:t>
                </a:r>
                <a:endParaRPr lang="en-US" altLang="ja-JP" sz="1400" u="none" strike="noStrike" kern="1200" cap="none" spc="0" normalizeH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Gill Sans Light" panose="020B0302020104020203" pitchFamily="34" charset="-79"/>
                </a:endParaRPr>
              </a:p>
            </p:txBody>
          </p:sp>
        </p:grpSp>
        <p:grpSp>
          <p:nvGrpSpPr>
            <p:cNvPr id="20" name="グループ 19">
              <a:extLst>
                <a:ext uri="{FF2B5EF4-FFF2-40B4-BE49-F238E27FC236}">
                  <a16:creationId xmlns:a16="http://schemas.microsoft.com/office/drawing/2014/main" id="{FA9978F1-A4D0-0C48-82F7-A677ECC15EF8}"/>
                </a:ext>
              </a:extLst>
            </p:cNvPr>
            <p:cNvGrpSpPr/>
            <p:nvPr/>
          </p:nvGrpSpPr>
          <p:grpSpPr>
            <a:xfrm>
              <a:off x="7718027" y="4213936"/>
              <a:ext cx="218900" cy="979268"/>
              <a:chOff x="6582150" y="5034270"/>
              <a:chExt cx="218900" cy="979268"/>
            </a:xfrm>
          </p:grpSpPr>
          <p:pic>
            <p:nvPicPr>
              <p:cNvPr id="52" name="グラフィック 51" descr="ユーザー" title="アイコン - 発表者名">
                <a:extLst>
                  <a:ext uri="{FF2B5EF4-FFF2-40B4-BE49-F238E27FC236}">
                    <a16:creationId xmlns:a16="http://schemas.microsoft.com/office/drawing/2014/main" id="{174B9B52-F256-CC43-B002-B0CC730357F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=""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6582150" y="5034270"/>
                <a:ext cx="218900" cy="218900"/>
              </a:xfrm>
              <a:prstGeom prst="rect">
                <a:avLst/>
              </a:prstGeom>
            </p:spPr>
          </p:pic>
          <p:pic>
            <p:nvPicPr>
              <p:cNvPr id="53" name="グラフィック 52" descr="封筒" title="アイコン - 発表者のメール アドレス">
                <a:extLst>
                  <a:ext uri="{FF2B5EF4-FFF2-40B4-BE49-F238E27FC236}">
                    <a16:creationId xmlns:a16="http://schemas.microsoft.com/office/drawing/2014/main" id="{F2F4E712-3E0F-6C46-96C5-35C27A46BAD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screen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=""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6582150" y="5794638"/>
                <a:ext cx="218900" cy="218900"/>
              </a:xfrm>
              <a:prstGeom prst="rect">
                <a:avLst/>
              </a:prstGeom>
            </p:spPr>
          </p:pic>
          <p:pic>
            <p:nvPicPr>
              <p:cNvPr id="54" name="グラフィック 53" descr="スマート フォン" title="アイコン - 発表者の電話番号">
                <a:extLst>
                  <a:ext uri="{FF2B5EF4-FFF2-40B4-BE49-F238E27FC236}">
                    <a16:creationId xmlns:a16="http://schemas.microsoft.com/office/drawing/2014/main" id="{A4DE8733-7009-1A4C-AF89-8881265D092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 cstate="screen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=""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6582150" y="5405406"/>
                <a:ext cx="218900" cy="218900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113061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8737" y="2777773"/>
            <a:ext cx="6432914" cy="3452630"/>
          </a:xfrm>
          <a:prstGeom prst="rect">
            <a:avLst/>
          </a:prstGeom>
        </p:spPr>
      </p:pic>
      <p:sp>
        <p:nvSpPr>
          <p:cNvPr id="10" name="タイトル 9">
            <a:extLst>
              <a:ext uri="{FF2B5EF4-FFF2-40B4-BE49-F238E27FC236}">
                <a16:creationId xmlns:a16="http://schemas.microsoft.com/office/drawing/2014/main" id="{CF7A04E8-D33E-244D-AFB2-10B9CDB5C5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8737" y="71182"/>
            <a:ext cx="4008437" cy="1395208"/>
          </a:xfrm>
        </p:spPr>
        <p:txBody>
          <a:bodyPr rtlCol="0"/>
          <a:lstStyle/>
          <a:p>
            <a:pPr rtl="0"/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背景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1" name="テキスト プレースホルダー 10">
            <a:extLst>
              <a:ext uri="{FF2B5EF4-FFF2-40B4-BE49-F238E27FC236}">
                <a16:creationId xmlns:a16="http://schemas.microsoft.com/office/drawing/2014/main" id="{9349A659-D3D2-9F43-B94A-438B0C55F67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328737" y="1532051"/>
            <a:ext cx="4583625" cy="602887"/>
          </a:xfrm>
        </p:spPr>
        <p:txBody>
          <a:bodyPr rtlCol="0" anchor="t">
            <a:normAutofit/>
          </a:bodyPr>
          <a:lstStyle/>
          <a:p>
            <a:pPr rtl="0"/>
            <a:r>
              <a:rPr lang="ja-JP" altLang="en-US" sz="2000" b="1" dirty="0" smtClean="0"/>
              <a:t>なぜ</a:t>
            </a:r>
            <a:r>
              <a:rPr lang="en-US" altLang="ja-JP" sz="2000" b="1" dirty="0" smtClean="0"/>
              <a:t>Python</a:t>
            </a:r>
            <a:r>
              <a:rPr lang="ja-JP" altLang="en-US" sz="2000" b="1" dirty="0" smtClean="0"/>
              <a:t>に型をつけたいのか？</a:t>
            </a:r>
            <a:endParaRPr lang="ja-JP" altLang="en-US" sz="2000" b="1" dirty="0"/>
          </a:p>
        </p:txBody>
      </p:sp>
      <p:sp>
        <p:nvSpPr>
          <p:cNvPr id="7" name="テキスト プレースホルダー 10">
            <a:extLst>
              <a:ext uri="{FF2B5EF4-FFF2-40B4-BE49-F238E27FC236}">
                <a16:creationId xmlns:a16="http://schemas.microsoft.com/office/drawing/2014/main" id="{C11BD6B0-E24A-7F4B-8641-F7B254D58E8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328737" y="2338307"/>
            <a:ext cx="2635556" cy="439466"/>
          </a:xfrm>
        </p:spPr>
        <p:txBody>
          <a:bodyPr rtlCol="0">
            <a:noAutofit/>
          </a:bodyPr>
          <a:lstStyle/>
          <a:p>
            <a:pPr marL="0" indent="0" rtl="0">
              <a:buNone/>
            </a:pPr>
            <a:r>
              <a:rPr lang="en-US" altLang="ja-JP" sz="2000" b="1" dirty="0" err="1" smtClean="0">
                <a:solidFill>
                  <a:srgbClr val="00B050"/>
                </a:solidFill>
              </a:rPr>
              <a:t>PyCharm</a:t>
            </a:r>
            <a:r>
              <a:rPr lang="ja-JP" altLang="en-US" sz="2000" b="1" dirty="0" smtClean="0">
                <a:solidFill>
                  <a:srgbClr val="00B050"/>
                </a:solidFill>
              </a:rPr>
              <a:t>　</a:t>
            </a:r>
            <a:r>
              <a:rPr lang="en-US" altLang="ja-JP" sz="2000" b="1" dirty="0" smtClean="0">
                <a:solidFill>
                  <a:srgbClr val="00B050"/>
                </a:solidFill>
              </a:rPr>
              <a:t>2020.2</a:t>
            </a:r>
          </a:p>
        </p:txBody>
      </p:sp>
      <p:sp>
        <p:nvSpPr>
          <p:cNvPr id="3" name="角丸四角形吹き出し 2"/>
          <p:cNvSpPr/>
          <p:nvPr/>
        </p:nvSpPr>
        <p:spPr>
          <a:xfrm>
            <a:off x="8050222" y="4986605"/>
            <a:ext cx="3245227" cy="1368759"/>
          </a:xfrm>
          <a:prstGeom prst="wedgeRoundRectCallout">
            <a:avLst>
              <a:gd name="adj1" fmla="val -87002"/>
              <a:gd name="adj2" fmla="val -27737"/>
              <a:gd name="adj3" fmla="val 16667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2000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object</a:t>
            </a:r>
            <a:r>
              <a:rPr lang="ja-JP" altLang="en-US" sz="2000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の</a:t>
            </a:r>
            <a:r>
              <a:rPr lang="en-US" altLang="ja-JP" sz="2000" b="1" dirty="0" err="1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buildin</a:t>
            </a:r>
            <a:r>
              <a:rPr lang="ja-JP" altLang="en-US" sz="2000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メソッドも</a:t>
            </a:r>
            <a:endParaRPr lang="en-US" altLang="ja-JP" sz="2000" b="1" dirty="0" smtClean="0">
              <a:solidFill>
                <a:schemeClr val="tx1">
                  <a:lumMod val="50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lang="ja-JP" altLang="en-US" sz="2000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２番目に挙げられた。</a:t>
            </a:r>
            <a:endParaRPr lang="zh-CN" altLang="en-US" sz="2000" b="1" dirty="0">
              <a:solidFill>
                <a:schemeClr val="tx1">
                  <a:lumMod val="50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9" name="角丸四角形吹き出し 8"/>
          <p:cNvSpPr/>
          <p:nvPr/>
        </p:nvSpPr>
        <p:spPr>
          <a:xfrm>
            <a:off x="6286263" y="3424740"/>
            <a:ext cx="3527918" cy="1240448"/>
          </a:xfrm>
          <a:prstGeom prst="wedgeRoundRectCallout">
            <a:avLst>
              <a:gd name="adj1" fmla="val -142212"/>
              <a:gd name="adj2" fmla="val 67927"/>
              <a:gd name="adj3" fmla="val 16667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000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明確に定義した「ｘ」と「ｙ」が</a:t>
            </a:r>
            <a:endParaRPr lang="en-US" altLang="ja-JP" sz="2000" b="1" dirty="0" smtClean="0">
              <a:solidFill>
                <a:schemeClr val="tx1">
                  <a:lumMod val="50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lang="ja-JP" altLang="en-US" sz="2000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前に挙げられた！</a:t>
            </a:r>
            <a:endParaRPr lang="zh-CN" altLang="en-US" sz="2000" b="1" dirty="0">
              <a:solidFill>
                <a:schemeClr val="tx1">
                  <a:lumMod val="50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2" name="角丸四角形吹き出し 11"/>
          <p:cNvSpPr/>
          <p:nvPr/>
        </p:nvSpPr>
        <p:spPr>
          <a:xfrm>
            <a:off x="5132208" y="1959429"/>
            <a:ext cx="3216661" cy="747916"/>
          </a:xfrm>
          <a:prstGeom prst="wedgeRoundRectCallout">
            <a:avLst>
              <a:gd name="adj1" fmla="val -90073"/>
              <a:gd name="adj2" fmla="val 223152"/>
              <a:gd name="adj3" fmla="val 16667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2400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型を指定してみれば？</a:t>
            </a:r>
            <a:endParaRPr lang="zh-CN" altLang="en-US" sz="2400" b="1" dirty="0">
              <a:solidFill>
                <a:schemeClr val="tx1">
                  <a:lumMod val="50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81697479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タイトル 9">
            <a:extLst>
              <a:ext uri="{FF2B5EF4-FFF2-40B4-BE49-F238E27FC236}">
                <a16:creationId xmlns:a16="http://schemas.microsoft.com/office/drawing/2014/main" id="{CF7A04E8-D33E-244D-AFB2-10B9CDB5C5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9711" y="79513"/>
            <a:ext cx="7877737" cy="1547476"/>
          </a:xfrm>
          <a:solidFill>
            <a:schemeClr val="bg1"/>
          </a:solidFill>
        </p:spPr>
        <p:txBody>
          <a:bodyPr rtlCol="0"/>
          <a:lstStyle/>
          <a:p>
            <a:r>
              <a:rPr lang="ja-JP" altLang="en-US" dirty="0" smtClean="0"/>
              <a:t>型</a:t>
            </a:r>
            <a:r>
              <a:rPr lang="ja-JP" altLang="en-US" dirty="0"/>
              <a:t>を</a:t>
            </a:r>
            <a:r>
              <a:rPr lang="ja-JP" altLang="en-US" dirty="0" smtClean="0"/>
              <a:t>つける</a:t>
            </a:r>
            <a:r>
              <a:rPr lang="ja-JP" altLang="en-US" dirty="0"/>
              <a:t>メリット</a:t>
            </a:r>
            <a:r>
              <a:rPr lang="ja-JP" altLang="en-US" dirty="0" smtClean="0"/>
              <a:t>？</a:t>
            </a:r>
            <a:endParaRPr lang="ja-JP" altLang="en-US" dirty="0"/>
          </a:p>
        </p:txBody>
      </p:sp>
      <p:sp>
        <p:nvSpPr>
          <p:cNvPr id="16" name="テキスト プレースホルダー 10">
            <a:extLst>
              <a:ext uri="{FF2B5EF4-FFF2-40B4-BE49-F238E27FC236}">
                <a16:creationId xmlns:a16="http://schemas.microsoft.com/office/drawing/2014/main" id="{C11BD6B0-E24A-7F4B-8641-F7B254D58E8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316" y="2048156"/>
            <a:ext cx="9547510" cy="3921002"/>
          </a:xfrm>
        </p:spPr>
        <p:txBody>
          <a:bodyPr rtlCol="0">
            <a:noAutofit/>
          </a:bodyPr>
          <a:lstStyle/>
          <a:p>
            <a:pPr marL="0" indent="0" rtl="0">
              <a:buNone/>
            </a:pPr>
            <a:r>
              <a:rPr lang="en-US" altLang="ja-JP" sz="1600" dirty="0" smtClean="0"/>
              <a:t>Python</a:t>
            </a:r>
            <a:r>
              <a:rPr lang="ja-JP" altLang="en-US" sz="1600" dirty="0" smtClean="0"/>
              <a:t>では型をつけなくても動くが、型をつけると以下のメリットがある。</a:t>
            </a:r>
            <a:endParaRPr lang="en-US" altLang="ja-JP" sz="1600" dirty="0" smtClean="0"/>
          </a:p>
          <a:p>
            <a:pPr rtl="0">
              <a:buFont typeface="Wingdings" panose="05000000000000000000" pitchFamily="2" charset="2"/>
              <a:buChar char="u"/>
            </a:pPr>
            <a:r>
              <a:rPr lang="ja-JP" altLang="en-US" sz="1600" dirty="0" smtClean="0"/>
              <a:t>「</a:t>
            </a:r>
            <a:r>
              <a:rPr lang="ja-JP" altLang="en-US" sz="1600" b="1" dirty="0" smtClean="0"/>
              <a:t>変数がどんな型か</a:t>
            </a:r>
            <a:r>
              <a:rPr lang="ja-JP" altLang="en-US" sz="1600" dirty="0" smtClean="0"/>
              <a:t>」　がはっきりわかる。</a:t>
            </a:r>
            <a:endParaRPr lang="en-US" altLang="ja-JP" sz="1600" dirty="0" smtClean="0"/>
          </a:p>
          <a:p>
            <a:pPr>
              <a:buFont typeface="Wingdings" panose="05000000000000000000" pitchFamily="2" charset="2"/>
              <a:buChar char="u"/>
            </a:pPr>
            <a:r>
              <a:rPr lang="ja-JP" altLang="en-US" sz="1600" dirty="0" smtClean="0"/>
              <a:t>「</a:t>
            </a:r>
            <a:r>
              <a:rPr lang="ja-JP" altLang="en-US" sz="1600" b="1" dirty="0"/>
              <a:t>オブジェクトがどんなプロパティー、メソッドを持っているのか</a:t>
            </a:r>
            <a:r>
              <a:rPr lang="ja-JP" altLang="en-US" sz="1600" dirty="0"/>
              <a:t>」　がはっきりわかる</a:t>
            </a:r>
            <a:r>
              <a:rPr lang="ja-JP" altLang="en-US" sz="1600" dirty="0" smtClean="0"/>
              <a:t>。</a:t>
            </a:r>
            <a:endParaRPr lang="en-US" altLang="ja-JP" sz="1600" dirty="0" smtClean="0"/>
          </a:p>
          <a:p>
            <a:pPr rtl="0">
              <a:buFont typeface="Wingdings" panose="05000000000000000000" pitchFamily="2" charset="2"/>
              <a:buChar char="u"/>
            </a:pPr>
            <a:r>
              <a:rPr lang="ja-JP" altLang="en-US" sz="1600" dirty="0" smtClean="0"/>
              <a:t>「</a:t>
            </a:r>
            <a:r>
              <a:rPr lang="en-US" altLang="ja-JP" sz="1600" b="1" dirty="0" smtClean="0"/>
              <a:t>method</a:t>
            </a:r>
            <a:r>
              <a:rPr lang="ja-JP" altLang="en-US" sz="1600" b="1" dirty="0" smtClean="0"/>
              <a:t>や変数に違う</a:t>
            </a:r>
            <a:r>
              <a:rPr lang="ja-JP" altLang="en-US" sz="1600" b="1" dirty="0"/>
              <a:t>型</a:t>
            </a:r>
            <a:r>
              <a:rPr lang="ja-JP" altLang="en-US" sz="1600" b="1" dirty="0" smtClean="0"/>
              <a:t>引数を渡していないか</a:t>
            </a:r>
            <a:r>
              <a:rPr lang="ja-JP" altLang="en-US" sz="1600" dirty="0" smtClean="0"/>
              <a:t>」　がはっきりわかる。</a:t>
            </a:r>
            <a:endParaRPr lang="en-US" altLang="ja-JP" sz="1600" dirty="0" smtClean="0"/>
          </a:p>
          <a:p>
            <a:pPr rtl="0">
              <a:buFont typeface="Wingdings" panose="05000000000000000000" pitchFamily="2" charset="2"/>
              <a:buChar char="u"/>
            </a:pPr>
            <a:endParaRPr lang="en-US" altLang="ja-JP" sz="1600" b="1" dirty="0" smtClean="0">
              <a:solidFill>
                <a:srgbClr val="FF0000"/>
              </a:solidFill>
            </a:endParaRPr>
          </a:p>
          <a:p>
            <a:pPr rtl="0">
              <a:buFont typeface="Wingdings" panose="05000000000000000000" pitchFamily="2" charset="2"/>
              <a:buChar char="u"/>
            </a:pPr>
            <a:endParaRPr lang="en-US" altLang="ja-JP" sz="1600" b="1" dirty="0" smtClean="0">
              <a:solidFill>
                <a:srgbClr val="FF0000"/>
              </a:solidFill>
            </a:endParaRPr>
          </a:p>
          <a:p>
            <a:pPr rtl="0">
              <a:buFont typeface="Wingdings" panose="05000000000000000000" pitchFamily="2" charset="2"/>
              <a:buChar char="u"/>
            </a:pPr>
            <a:r>
              <a:rPr lang="en-US" altLang="ja-JP" sz="1600" b="1" dirty="0" smtClean="0">
                <a:solidFill>
                  <a:srgbClr val="FF0000"/>
                </a:solidFill>
              </a:rPr>
              <a:t>IDE</a:t>
            </a:r>
            <a:r>
              <a:rPr lang="ja-JP" altLang="en-US" sz="1600" b="1" dirty="0" smtClean="0">
                <a:solidFill>
                  <a:srgbClr val="FF0000"/>
                </a:solidFill>
              </a:rPr>
              <a:t>が入力候補をより正確に出せる。</a:t>
            </a:r>
            <a:endParaRPr lang="en-US" altLang="ja-JP" sz="1600" b="1" dirty="0" smtClean="0">
              <a:solidFill>
                <a:srgbClr val="FF0000"/>
              </a:solidFill>
            </a:endParaRPr>
          </a:p>
          <a:p>
            <a:pPr rtl="0">
              <a:buFont typeface="Wingdings" panose="05000000000000000000" pitchFamily="2" charset="2"/>
              <a:buChar char="u"/>
            </a:pPr>
            <a:r>
              <a:rPr lang="ja-JP" altLang="en-US" sz="1600" b="1" dirty="0" smtClean="0">
                <a:solidFill>
                  <a:srgbClr val="FF0000"/>
                </a:solidFill>
              </a:rPr>
              <a:t>コードを実行しかなくても過ちを早く発見できる。</a:t>
            </a:r>
            <a:endParaRPr lang="en-US" altLang="ja-JP" sz="1600" b="1" dirty="0" smtClean="0">
              <a:solidFill>
                <a:srgbClr val="FF0000"/>
              </a:solidFill>
            </a:endParaRPr>
          </a:p>
        </p:txBody>
      </p:sp>
      <p:sp>
        <p:nvSpPr>
          <p:cNvPr id="4" name="下矢印 3"/>
          <p:cNvSpPr/>
          <p:nvPr/>
        </p:nvSpPr>
        <p:spPr>
          <a:xfrm>
            <a:off x="2203645" y="4077883"/>
            <a:ext cx="1811763" cy="834887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b="1" dirty="0">
                <a:latin typeface="Meiryo UI" panose="020B0604030504040204" pitchFamily="50" charset="-128"/>
                <a:ea typeface="Meiryo UI" panose="020B0604030504040204" pitchFamily="50" charset="-128"/>
              </a:rPr>
              <a:t>つまり</a:t>
            </a:r>
            <a:endParaRPr lang="en-US" altLang="ja-JP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773683070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タイトル 9">
            <a:extLst>
              <a:ext uri="{FF2B5EF4-FFF2-40B4-BE49-F238E27FC236}">
                <a16:creationId xmlns:a16="http://schemas.microsoft.com/office/drawing/2014/main" id="{CF7A04E8-D33E-244D-AFB2-10B9CDB5C5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9711" y="79513"/>
            <a:ext cx="8138995" cy="1547476"/>
          </a:xfrm>
          <a:solidFill>
            <a:schemeClr val="bg1"/>
          </a:solidFill>
        </p:spPr>
        <p:txBody>
          <a:bodyPr rtlCol="0"/>
          <a:lstStyle/>
          <a:p>
            <a:r>
              <a:rPr lang="en-US" altLang="ja-JP" dirty="0" smtClean="0"/>
              <a:t>Python</a:t>
            </a:r>
            <a:r>
              <a:rPr lang="ja-JP" altLang="en-US" dirty="0" smtClean="0"/>
              <a:t>におい</a:t>
            </a:r>
            <a:r>
              <a:rPr lang="ja-JP" altLang="en-US" dirty="0"/>
              <a:t>て</a:t>
            </a:r>
            <a:r>
              <a:rPr lang="ja-JP" altLang="en-US" dirty="0" smtClean="0"/>
              <a:t>の型チェックの特徴</a:t>
            </a:r>
            <a:endParaRPr lang="ja-JP" altLang="en-US" dirty="0"/>
          </a:p>
        </p:txBody>
      </p:sp>
      <p:sp>
        <p:nvSpPr>
          <p:cNvPr id="16" name="テキスト プレースホルダー 10">
            <a:extLst>
              <a:ext uri="{FF2B5EF4-FFF2-40B4-BE49-F238E27FC236}">
                <a16:creationId xmlns:a16="http://schemas.microsoft.com/office/drawing/2014/main" id="{C11BD6B0-E24A-7F4B-8641-F7B254D58E8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316" y="2048156"/>
            <a:ext cx="9547510" cy="3921002"/>
          </a:xfrm>
        </p:spPr>
        <p:txBody>
          <a:bodyPr rtlCol="0">
            <a:noAutofit/>
          </a:bodyPr>
          <a:lstStyle/>
          <a:p>
            <a:pPr rtl="0">
              <a:buFont typeface="Wingdings" panose="05000000000000000000" pitchFamily="2" charset="2"/>
              <a:buChar char="u"/>
            </a:pPr>
            <a:r>
              <a:rPr lang="ja-JP" altLang="en-US" sz="1600" dirty="0" smtClean="0"/>
              <a:t>強制力はない</a:t>
            </a:r>
            <a:endParaRPr lang="en-US" altLang="ja-JP" sz="1600" dirty="0" smtClean="0"/>
          </a:p>
          <a:p>
            <a:pPr lvl="1">
              <a:buFont typeface="Wingdings" panose="05000000000000000000" pitchFamily="2" charset="2"/>
              <a:buChar char="u"/>
            </a:pPr>
            <a:r>
              <a:rPr lang="ja-JP" altLang="en-US" sz="1500" dirty="0" smtClean="0"/>
              <a:t>型の指定は</a:t>
            </a:r>
            <a:r>
              <a:rPr lang="en-US" altLang="ja-JP" sz="1500" dirty="0" smtClean="0"/>
              <a:t>Static</a:t>
            </a:r>
            <a:r>
              <a:rPr lang="ja-JP" altLang="en-US" sz="1500" dirty="0" smtClean="0"/>
              <a:t> </a:t>
            </a:r>
            <a:r>
              <a:rPr lang="en-US" altLang="ja-JP" sz="1500" dirty="0"/>
              <a:t>Type</a:t>
            </a:r>
            <a:r>
              <a:rPr lang="ja-JP" altLang="en-US" sz="1500" dirty="0"/>
              <a:t> </a:t>
            </a:r>
            <a:r>
              <a:rPr lang="en-US" altLang="ja-JP" sz="1500" dirty="0" smtClean="0"/>
              <a:t>Checker</a:t>
            </a:r>
            <a:r>
              <a:rPr lang="ja-JP" altLang="en-US" sz="1500" dirty="0" smtClean="0"/>
              <a:t>のためのものであり、</a:t>
            </a:r>
            <a:r>
              <a:rPr lang="en-US" altLang="ja-JP" sz="1500" dirty="0" smtClean="0"/>
              <a:t/>
            </a:r>
            <a:br>
              <a:rPr lang="en-US" altLang="ja-JP" sz="1500" dirty="0" smtClean="0"/>
            </a:br>
            <a:r>
              <a:rPr lang="ja-JP" altLang="en-US" sz="1500" dirty="0" smtClean="0"/>
              <a:t>実行段階では一切無視される。</a:t>
            </a:r>
            <a:endParaRPr lang="en-US" altLang="ja-JP" sz="1500" dirty="0" smtClean="0"/>
          </a:p>
          <a:p>
            <a:pPr rtl="0">
              <a:buFont typeface="Wingdings" panose="05000000000000000000" pitchFamily="2" charset="2"/>
              <a:buChar char="u"/>
            </a:pPr>
            <a:r>
              <a:rPr lang="en-US" altLang="ja-JP" sz="1600" dirty="0" smtClean="0"/>
              <a:t>Static</a:t>
            </a:r>
            <a:r>
              <a:rPr lang="ja-JP" altLang="en-US" sz="1600" dirty="0" smtClean="0"/>
              <a:t> </a:t>
            </a:r>
            <a:r>
              <a:rPr lang="en-US" altLang="ja-JP" sz="1600" dirty="0" smtClean="0"/>
              <a:t>Type</a:t>
            </a:r>
            <a:r>
              <a:rPr lang="ja-JP" altLang="en-US" sz="1600" dirty="0" smtClean="0"/>
              <a:t> </a:t>
            </a:r>
            <a:r>
              <a:rPr lang="en-US" altLang="ja-JP" sz="1600" dirty="0" smtClean="0"/>
              <a:t>Checker</a:t>
            </a:r>
            <a:r>
              <a:rPr lang="ja-JP" altLang="en-US" sz="1600" dirty="0" smtClean="0"/>
              <a:t>によって、チェックの完成度も違う</a:t>
            </a:r>
            <a:endParaRPr lang="en-US" altLang="ja-JP" sz="1600" dirty="0" smtClean="0"/>
          </a:p>
          <a:p>
            <a:pPr lvl="1">
              <a:buFont typeface="Wingdings" panose="05000000000000000000" pitchFamily="2" charset="2"/>
              <a:buChar char="u"/>
            </a:pPr>
            <a:r>
              <a:rPr lang="ja-JP" altLang="en-US" sz="1500" dirty="0" smtClean="0"/>
              <a:t>使用する</a:t>
            </a:r>
            <a:r>
              <a:rPr lang="en-US" altLang="ja-JP" sz="1500" dirty="0" smtClean="0"/>
              <a:t>IDE</a:t>
            </a:r>
            <a:r>
              <a:rPr lang="ja-JP" altLang="en-US" sz="1500" dirty="0" smtClean="0"/>
              <a:t>や</a:t>
            </a:r>
            <a:r>
              <a:rPr lang="en-US" altLang="ja-JP" sz="1500" dirty="0" smtClean="0"/>
              <a:t>STC</a:t>
            </a:r>
            <a:r>
              <a:rPr lang="ja-JP" altLang="en-US" sz="1500" dirty="0" smtClean="0"/>
              <a:t> </a:t>
            </a:r>
            <a:r>
              <a:rPr lang="en-US" altLang="ja-JP" sz="1500" dirty="0" smtClean="0"/>
              <a:t>Plugin</a:t>
            </a:r>
            <a:r>
              <a:rPr lang="ja-JP" altLang="en-US" sz="1500" dirty="0" smtClean="0"/>
              <a:t>の違いによって、チェックの完成度が違う。</a:t>
            </a:r>
            <a:r>
              <a:rPr lang="en-US" altLang="ja-JP" sz="1500" dirty="0" smtClean="0"/>
              <a:t/>
            </a:r>
            <a:br>
              <a:rPr lang="en-US" altLang="ja-JP" sz="1500" dirty="0" smtClean="0"/>
            </a:br>
            <a:r>
              <a:rPr lang="ja-JP" altLang="en-US" sz="1500" dirty="0" smtClean="0"/>
              <a:t>（あくまで個人的な感想ですが、</a:t>
            </a:r>
            <a:r>
              <a:rPr lang="en-US" altLang="ja-JP" sz="1500" dirty="0" err="1" smtClean="0"/>
              <a:t>PyCharm</a:t>
            </a:r>
            <a:r>
              <a:rPr lang="ja-JP" altLang="en-US" sz="1500" dirty="0" smtClean="0"/>
              <a:t>より</a:t>
            </a:r>
            <a:r>
              <a:rPr lang="en-US" altLang="ja-JP" sz="1500" dirty="0" err="1" smtClean="0"/>
              <a:t>VSCode</a:t>
            </a:r>
            <a:r>
              <a:rPr lang="ja-JP" altLang="en-US" sz="1500" dirty="0" smtClean="0"/>
              <a:t>＋</a:t>
            </a:r>
            <a:r>
              <a:rPr lang="en-US" altLang="ja-JP" sz="1500" dirty="0" err="1" smtClean="0"/>
              <a:t>Pylance</a:t>
            </a:r>
            <a:r>
              <a:rPr lang="en-US" altLang="ja-JP" sz="1500" dirty="0" smtClean="0"/>
              <a:t>(</a:t>
            </a:r>
            <a:r>
              <a:rPr lang="en-US" altLang="ja-JP" sz="1500" dirty="0" err="1" smtClean="0"/>
              <a:t>Pyright</a:t>
            </a:r>
            <a:r>
              <a:rPr lang="en-US" altLang="ja-JP" sz="1500" dirty="0" smtClean="0"/>
              <a:t>)</a:t>
            </a:r>
            <a:r>
              <a:rPr lang="ja-JP" altLang="en-US" sz="1500" dirty="0" smtClean="0"/>
              <a:t>の方が完成度高い）</a:t>
            </a:r>
            <a:endParaRPr lang="en-US" altLang="ja-JP" sz="1500" dirty="0" smtClean="0"/>
          </a:p>
          <a:p>
            <a:pPr rtl="0">
              <a:buFont typeface="Wingdings" panose="05000000000000000000" pitchFamily="2" charset="2"/>
              <a:buChar char="u"/>
            </a:pPr>
            <a:r>
              <a:rPr lang="ja-JP" altLang="en-US" sz="1600" dirty="0" smtClean="0"/>
              <a:t>高度な型チェックを実現するためにビルトインの「</a:t>
            </a:r>
            <a:r>
              <a:rPr lang="en-US" altLang="ja-JP" sz="1600" dirty="0" smtClean="0"/>
              <a:t>typing</a:t>
            </a:r>
            <a:r>
              <a:rPr lang="ja-JP" altLang="en-US" sz="1600" dirty="0" smtClean="0"/>
              <a:t>」モジュールを使う</a:t>
            </a:r>
            <a:endParaRPr lang="en-US" altLang="ja-JP" sz="1600" dirty="0" smtClean="0"/>
          </a:p>
        </p:txBody>
      </p:sp>
    </p:spTree>
    <p:extLst>
      <p:ext uri="{BB962C8B-B14F-4D97-AF65-F5344CB8AC3E}">
        <p14:creationId xmlns:p14="http://schemas.microsoft.com/office/powerpoint/2010/main" val="3199691174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プレースホルダー 4" descr="パッキングされた旅行鞄">
            <a:extLst>
              <a:ext uri="{FF2B5EF4-FFF2-40B4-BE49-F238E27FC236}">
                <a16:creationId xmlns:a16="http://schemas.microsoft.com/office/drawing/2014/main" id="{1953526E-7475-6A40-B32A-AB90CBA9376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4656" b="4656"/>
          <a:stretch>
            <a:fillRect/>
          </a:stretch>
        </p:blipFill>
        <p:spPr/>
      </p:pic>
      <p:sp>
        <p:nvSpPr>
          <p:cNvPr id="24" name="タイトル 23">
            <a:extLst>
              <a:ext uri="{FF2B5EF4-FFF2-40B4-BE49-F238E27FC236}">
                <a16:creationId xmlns:a16="http://schemas.microsoft.com/office/drawing/2014/main" id="{3BC3A2D7-5CFE-0944-821B-1E6E6760B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ja-JP" altLang="en-US" sz="8000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型 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を明確にしよう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25" name="テキスト プレースホルダー 24">
            <a:extLst>
              <a:ext uri="{FF2B5EF4-FFF2-40B4-BE49-F238E27FC236}">
                <a16:creationId xmlns:a16="http://schemas.microsoft.com/office/drawing/2014/main" id="{F8C6BF16-D352-864F-9ABC-9C63470E63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typing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モジュールの使い方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13508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39AE0A8A-2B01-FC43-AA90-88BA2A4E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205"/>
            <a:ext cx="10896924" cy="1359726"/>
          </a:xfrm>
        </p:spPr>
        <p:txBody>
          <a:bodyPr rtlCol="0"/>
          <a:lstStyle/>
          <a:p>
            <a:r>
              <a:rPr lang="ja-JP" altLang="en-US" dirty="0" smtClean="0"/>
              <a:t>変数の型</a:t>
            </a:r>
            <a:endParaRPr lang="ja-JP" altLang="en-US" dirty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D8714EE5-8E15-6B41-9518-644A043BB8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175657"/>
            <a:ext cx="10896924" cy="320447"/>
          </a:xfrm>
        </p:spPr>
        <p:txBody>
          <a:bodyPr rtlCol="0"/>
          <a:lstStyle/>
          <a:p>
            <a:pPr rtl="0"/>
            <a:r>
              <a:rPr lang="ja-JP" altLang="en-US" b="1" dirty="0" smtClean="0"/>
              <a:t>変数の型を指定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2550" y="1828268"/>
            <a:ext cx="8948310" cy="4566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339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39AE0A8A-2B01-FC43-AA90-88BA2A4E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205"/>
            <a:ext cx="10896924" cy="1359726"/>
          </a:xfrm>
        </p:spPr>
        <p:txBody>
          <a:bodyPr rtlCol="0"/>
          <a:lstStyle/>
          <a:p>
            <a:r>
              <a:rPr lang="en-US" altLang="ja-JP" dirty="0" err="1" smtClean="0">
                <a:solidFill>
                  <a:schemeClr val="bg1">
                    <a:lumMod val="65000"/>
                  </a:schemeClr>
                </a:solidFill>
              </a:rPr>
              <a:t>typing.</a:t>
            </a:r>
            <a:r>
              <a:rPr lang="en-US" altLang="ja-JP" dirty="0" err="1" smtClean="0"/>
              <a:t>List</a:t>
            </a:r>
            <a:r>
              <a:rPr lang="en-US" altLang="ja-JP" dirty="0" smtClean="0"/>
              <a:t>   </a:t>
            </a:r>
            <a:r>
              <a:rPr lang="en-US" altLang="ja-JP" dirty="0" smtClean="0">
                <a:solidFill>
                  <a:schemeClr val="bg1">
                    <a:lumMod val="65000"/>
                  </a:schemeClr>
                </a:solidFill>
              </a:rPr>
              <a:t>&amp;</a:t>
            </a:r>
            <a:r>
              <a:rPr lang="en-US" altLang="ja-JP" dirty="0" smtClean="0"/>
              <a:t>   </a:t>
            </a:r>
            <a:r>
              <a:rPr lang="en-US" altLang="ja-JP" dirty="0" err="1" smtClean="0">
                <a:solidFill>
                  <a:schemeClr val="bg1">
                    <a:lumMod val="65000"/>
                  </a:schemeClr>
                </a:solidFill>
              </a:rPr>
              <a:t>typing.</a:t>
            </a:r>
            <a:r>
              <a:rPr lang="en-US" altLang="ja-JP" dirty="0" err="1" smtClean="0"/>
              <a:t>Dict</a:t>
            </a:r>
            <a:endParaRPr lang="ja-JP" altLang="en-US" dirty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D8714EE5-8E15-6B41-9518-644A043BB8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243814"/>
            <a:ext cx="10896924" cy="320447"/>
          </a:xfrm>
        </p:spPr>
        <p:txBody>
          <a:bodyPr rtlCol="0"/>
          <a:lstStyle/>
          <a:p>
            <a:pPr rtl="0"/>
            <a:r>
              <a:rPr lang="ja-JP" altLang="en-US" b="1" dirty="0"/>
              <a:t>リスト</a:t>
            </a:r>
            <a:r>
              <a:rPr lang="ja-JP" altLang="en-US" b="1" dirty="0" smtClean="0"/>
              <a:t>と辞書にいれるオブジェクトの型を指定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5411" y="2219245"/>
            <a:ext cx="8086589" cy="3679259"/>
          </a:xfrm>
          <a:prstGeom prst="rect">
            <a:avLst/>
          </a:prstGeom>
        </p:spPr>
      </p:pic>
      <p:pic>
        <p:nvPicPr>
          <p:cNvPr id="11" name="図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7957" y="2219245"/>
            <a:ext cx="3009337" cy="3679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383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39AE0A8A-2B01-FC43-AA90-88BA2A4E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205"/>
            <a:ext cx="10896924" cy="1359726"/>
          </a:xfrm>
        </p:spPr>
        <p:txBody>
          <a:bodyPr rtlCol="0"/>
          <a:lstStyle/>
          <a:p>
            <a:r>
              <a:rPr lang="en-US" altLang="ja-JP" dirty="0" err="1">
                <a:solidFill>
                  <a:schemeClr val="bg1">
                    <a:lumMod val="65000"/>
                  </a:schemeClr>
                </a:solidFill>
              </a:rPr>
              <a:t>typing.</a:t>
            </a:r>
            <a:r>
              <a:rPr lang="en-US" altLang="ja-JP" dirty="0" err="1"/>
              <a:t>List</a:t>
            </a:r>
            <a:r>
              <a:rPr lang="en-US" altLang="ja-JP" dirty="0"/>
              <a:t>   </a:t>
            </a:r>
            <a:r>
              <a:rPr lang="en-US" altLang="ja-JP" dirty="0">
                <a:solidFill>
                  <a:schemeClr val="bg1">
                    <a:lumMod val="65000"/>
                  </a:schemeClr>
                </a:solidFill>
              </a:rPr>
              <a:t>&amp;</a:t>
            </a:r>
            <a:r>
              <a:rPr lang="en-US" altLang="ja-JP" dirty="0"/>
              <a:t>   </a:t>
            </a:r>
            <a:r>
              <a:rPr lang="en-US" altLang="ja-JP" dirty="0" err="1">
                <a:solidFill>
                  <a:schemeClr val="bg1">
                    <a:lumMod val="65000"/>
                  </a:schemeClr>
                </a:solidFill>
              </a:rPr>
              <a:t>typing.</a:t>
            </a:r>
            <a:r>
              <a:rPr lang="en-US" altLang="ja-JP" dirty="0" err="1"/>
              <a:t>Dict</a:t>
            </a:r>
            <a:endParaRPr lang="ja-JP" altLang="en-US" dirty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D8714EE5-8E15-6B41-9518-644A043BB8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232457"/>
            <a:ext cx="10896924" cy="320447"/>
          </a:xfrm>
        </p:spPr>
        <p:txBody>
          <a:bodyPr rtlCol="0"/>
          <a:lstStyle/>
          <a:p>
            <a:pPr rtl="0"/>
            <a:r>
              <a:rPr lang="ja-JP" altLang="en-US" b="1" dirty="0"/>
              <a:t>リスト</a:t>
            </a:r>
            <a:r>
              <a:rPr lang="ja-JP" altLang="en-US" b="1" dirty="0" smtClean="0"/>
              <a:t>と辞書にいれるオブジェクトの型を指定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5411" y="2219239"/>
            <a:ext cx="8086589" cy="3679259"/>
          </a:xfrm>
          <a:prstGeom prst="rect">
            <a:avLst/>
          </a:prstGeom>
        </p:spPr>
      </p:pic>
      <p:sp>
        <p:nvSpPr>
          <p:cNvPr id="7" name="角丸四角形吹き出し 6"/>
          <p:cNvSpPr/>
          <p:nvPr/>
        </p:nvSpPr>
        <p:spPr>
          <a:xfrm>
            <a:off x="7593492" y="2720567"/>
            <a:ext cx="3952937" cy="2748783"/>
          </a:xfrm>
          <a:prstGeom prst="wedgeRoundRectCallout">
            <a:avLst>
              <a:gd name="adj1" fmla="val -97705"/>
              <a:gd name="adj2" fmla="val -62087"/>
              <a:gd name="adj3" fmla="val 16667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b="1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indexing</a:t>
            </a:r>
            <a:r>
              <a:rPr lang="ja-JP" altLang="en-US" b="1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ではなく</a:t>
            </a:r>
            <a:r>
              <a:rPr lang="en-US" altLang="ja-JP" b="1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generics</a:t>
            </a:r>
            <a:r>
              <a:rPr lang="ja-JP" altLang="en-US" b="1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です！</a:t>
            </a:r>
            <a:endParaRPr lang="en-US" altLang="ja-JP" b="1" dirty="0" smtClean="0">
              <a:solidFill>
                <a:srgbClr val="1E1E1E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lang="en-US" altLang="zh-CN" b="1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C#, Java</a:t>
            </a:r>
            <a:r>
              <a:rPr lang="ja-JP" altLang="en-US" b="1" dirty="0" err="1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の「＜</a:t>
            </a:r>
            <a:r>
              <a:rPr lang="ja-JP" altLang="en-US" b="1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＞」に相当</a:t>
            </a:r>
            <a:endParaRPr lang="en-US" altLang="ja-JP" b="1" dirty="0" smtClean="0">
              <a:solidFill>
                <a:srgbClr val="1E1E1E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endParaRPr lang="en-US" altLang="zh-CN" dirty="0" smtClean="0">
              <a:solidFill>
                <a:srgbClr val="1E1E1E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lang="en-US" altLang="ja-JP" b="1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C#</a:t>
            </a:r>
            <a:r>
              <a:rPr lang="ja-JP" altLang="en-US" b="1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：</a:t>
            </a:r>
            <a:endParaRPr lang="en-US" altLang="ja-JP" b="1" dirty="0" smtClean="0">
              <a:solidFill>
                <a:srgbClr val="1E1E1E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lang="en-US" altLang="ja-JP" dirty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   </a:t>
            </a:r>
            <a:r>
              <a:rPr lang="en-US" altLang="ja-JP" dirty="0" smtClean="0">
                <a:solidFill>
                  <a:schemeClr val="accent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new</a:t>
            </a:r>
            <a:r>
              <a:rPr lang="en-US" altLang="ja-JP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 List&lt;</a:t>
            </a:r>
            <a:r>
              <a:rPr lang="en-US" altLang="ja-JP" dirty="0" smtClean="0">
                <a:solidFill>
                  <a:srgbClr val="4DCBB7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B1</a:t>
            </a:r>
            <a:r>
              <a:rPr lang="en-US" altLang="ja-JP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&gt;()</a:t>
            </a:r>
          </a:p>
          <a:p>
            <a:endParaRPr lang="en-US" altLang="zh-CN" b="1" dirty="0" smtClean="0">
              <a:solidFill>
                <a:srgbClr val="1E1E1E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lang="en-US" altLang="zh-CN" b="1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Java:</a:t>
            </a:r>
          </a:p>
          <a:p>
            <a:r>
              <a:rPr lang="en-US" altLang="zh-CN" dirty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zh-CN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   </a:t>
            </a:r>
            <a:r>
              <a:rPr lang="en-US" altLang="zh-CN" dirty="0" smtClean="0">
                <a:solidFill>
                  <a:schemeClr val="accent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new</a:t>
            </a:r>
            <a:r>
              <a:rPr lang="en-US" altLang="zh-CN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zh-CN" dirty="0" err="1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ArrayList</a:t>
            </a:r>
            <a:r>
              <a:rPr lang="en-US" altLang="zh-CN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&lt;</a:t>
            </a:r>
            <a:r>
              <a:rPr lang="en-US" altLang="zh-CN" dirty="0" smtClean="0">
                <a:solidFill>
                  <a:srgbClr val="4DCBB7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B1</a:t>
            </a:r>
            <a:r>
              <a:rPr lang="en-US" altLang="zh-CN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&gt;()</a:t>
            </a:r>
            <a:endParaRPr lang="en-US" altLang="zh-CN" dirty="0">
              <a:solidFill>
                <a:srgbClr val="1E1E1E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10" name="図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7957" y="2219239"/>
            <a:ext cx="3009337" cy="3679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01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テーマ">
  <a:themeElements>
    <a:clrScheme name="Custom 25">
      <a:dk1>
        <a:srgbClr val="3F3F3F"/>
      </a:dk1>
      <a:lt1>
        <a:srgbClr val="FFFFFF"/>
      </a:lt1>
      <a:dk2>
        <a:srgbClr val="000000"/>
      </a:dk2>
      <a:lt2>
        <a:srgbClr val="A5A5A5"/>
      </a:lt2>
      <a:accent1>
        <a:srgbClr val="00194C"/>
      </a:accent1>
      <a:accent2>
        <a:srgbClr val="EAB200"/>
      </a:accent2>
      <a:accent3>
        <a:srgbClr val="DDDDDD"/>
      </a:accent3>
      <a:accent4>
        <a:srgbClr val="954F72"/>
      </a:accent4>
      <a:accent5>
        <a:srgbClr val="00843B"/>
      </a:accent5>
      <a:accent6>
        <a:srgbClr val="014067"/>
      </a:accent6>
      <a:hlink>
        <a:srgbClr val="00194C"/>
      </a:hlink>
      <a:folHlink>
        <a:srgbClr val="954F72"/>
      </a:folHlink>
    </a:clrScheme>
    <a:fontScheme name="Custom 28">
      <a:majorFont>
        <a:latin typeface="Gill Sans MT"/>
        <a:ea typeface=""/>
        <a:cs typeface=""/>
      </a:majorFont>
      <a:minorFont>
        <a:latin typeface="Gill Sans Nova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4308497_TF78646930.potx" id="{BE4E70C6-AF92-48BD-986B-76A74BC8EE22}" vid="{CEC05BC4-399D-4903-91A9-6DD92450C19E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2A67AA4-7A39-4D54-84CA-5821BEF7F79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9DE6D2A-0A40-4DAB-B8AE-656243D6AB33}">
  <ds:schemaRefs>
    <ds:schemaRef ds:uri="http://purl.org/dc/dcmitype/"/>
    <ds:schemaRef ds:uri="16c05727-aa75-4e4a-9b5f-8a80a1165891"/>
    <ds:schemaRef ds:uri="http://schemas.openxmlformats.org/package/2006/metadata/core-properties"/>
    <ds:schemaRef ds:uri="http://purl.org/dc/terms/"/>
    <ds:schemaRef ds:uri="http://purl.org/dc/elements/1.1/"/>
    <ds:schemaRef ds:uri="71af3243-3dd4-4a8d-8c0d-dd76da1f02a5"/>
    <ds:schemaRef ds:uri="http://schemas.microsoft.com/office/2006/documentManagement/types"/>
    <ds:schemaRef ds:uri="http://schemas.microsoft.com/office/infopath/2007/PartnerControls"/>
    <ds:schemaRef ds:uri="http://schemas.microsoft.com/office/2006/metadata/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CFE2D894-9887-4C6E-B664-EB7E082F346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旅行のプレゼンテーション</Template>
  <TotalTime>0</TotalTime>
  <Words>738</Words>
  <Application>Microsoft Office PowerPoint</Application>
  <PresentationFormat>ワイド画面</PresentationFormat>
  <Paragraphs>129</Paragraphs>
  <Slides>23</Slides>
  <Notes>23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23</vt:i4>
      </vt:variant>
    </vt:vector>
  </HeadingPairs>
  <TitlesOfParts>
    <vt:vector size="31" baseType="lpstr">
      <vt:lpstr>Bebas</vt:lpstr>
      <vt:lpstr>Gill Sans</vt:lpstr>
      <vt:lpstr>Gill Sans Light</vt:lpstr>
      <vt:lpstr>Helvetica Light</vt:lpstr>
      <vt:lpstr>Meiryo UI</vt:lpstr>
      <vt:lpstr>Arial</vt:lpstr>
      <vt:lpstr>Wingdings</vt:lpstr>
      <vt:lpstr>Office テーマ</vt:lpstr>
      <vt:lpstr>Python 型のある世界へ</vt:lpstr>
      <vt:lpstr>背景</vt:lpstr>
      <vt:lpstr>背景</vt:lpstr>
      <vt:lpstr>型をつけるメリット？</vt:lpstr>
      <vt:lpstr>Pythonにおいての型チェックの特徴</vt:lpstr>
      <vt:lpstr>型 を明確にしよう</vt:lpstr>
      <vt:lpstr>変数の型</vt:lpstr>
      <vt:lpstr>typing.List   &amp;   typing.Dict</vt:lpstr>
      <vt:lpstr>typing.List   &amp;   typing.Dict</vt:lpstr>
      <vt:lpstr>typing.Generic</vt:lpstr>
      <vt:lpstr>typing.Union</vt:lpstr>
      <vt:lpstr>typing.Callable</vt:lpstr>
      <vt:lpstr>typing.Callable</vt:lpstr>
      <vt:lpstr>typing.overload</vt:lpstr>
      <vt:lpstr>typing.cast</vt:lpstr>
      <vt:lpstr>typing.Final</vt:lpstr>
      <vt:lpstr>typing.Type</vt:lpstr>
      <vt:lpstr>typing.Type</vt:lpstr>
      <vt:lpstr>typing.Type</vt:lpstr>
      <vt:lpstr>Static  Type  Checker</vt:lpstr>
      <vt:lpstr>静的型検査ツールの違い</vt:lpstr>
      <vt:lpstr>入力候補の違い</vt:lpstr>
      <vt:lpstr>ありがとう ございました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2020-10-14T22:44:03Z</dcterms:created>
  <dcterms:modified xsi:type="dcterms:W3CDTF">2020-12-13T06:45:36Z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